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8" r:id="rId8"/>
    <p:sldId id="261" r:id="rId9"/>
    <p:sldId id="262" r:id="rId10"/>
    <p:sldId id="264" r:id="rId11"/>
    <p:sldId id="265" r:id="rId12"/>
    <p:sldId id="26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076"/>
  </p:normalViewPr>
  <p:slideViewPr>
    <p:cSldViewPr snapToGrid="0">
      <p:cViewPr varScale="1">
        <p:scale>
          <a:sx n="90" d="100"/>
          <a:sy n="90" d="100"/>
        </p:scale>
        <p:origin x="232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659C4F-E0D0-46F7-8009-3DAE2E68362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20E5200F-1D8B-400D-AB05-D60CECD89477}">
      <dgm:prSet/>
      <dgm:spPr/>
      <dgm:t>
        <a:bodyPr/>
        <a:lstStyle/>
        <a:p>
          <a:pPr>
            <a:defRPr cap="all"/>
          </a:pPr>
          <a:r>
            <a:rPr lang="en-US" b="1" dirty="0"/>
            <a:t>CM 300-400 level class</a:t>
          </a:r>
          <a:endParaRPr lang="en-US" dirty="0"/>
        </a:p>
      </dgm:t>
    </dgm:pt>
    <dgm:pt modelId="{CCDF9808-FFE7-488A-A565-2AA31513B3E4}" type="parTrans" cxnId="{E3F9491E-48BE-4B2B-B9B4-DECEB81A0E24}">
      <dgm:prSet/>
      <dgm:spPr/>
      <dgm:t>
        <a:bodyPr/>
        <a:lstStyle/>
        <a:p>
          <a:endParaRPr lang="en-US"/>
        </a:p>
      </dgm:t>
    </dgm:pt>
    <dgm:pt modelId="{02628D06-7DAE-419F-9A00-6F625F4CD949}" type="sibTrans" cxnId="{E3F9491E-48BE-4B2B-B9B4-DECEB81A0E24}">
      <dgm:prSet/>
      <dgm:spPr/>
      <dgm:t>
        <a:bodyPr/>
        <a:lstStyle/>
        <a:p>
          <a:endParaRPr lang="en-US"/>
        </a:p>
      </dgm:t>
    </dgm:pt>
    <dgm:pt modelId="{2DE12796-C705-4BB4-9AB8-441F4EAD8297}">
      <dgm:prSet/>
      <dgm:spPr/>
      <dgm:t>
        <a:bodyPr/>
        <a:lstStyle/>
        <a:p>
          <a:pPr>
            <a:defRPr cap="all"/>
          </a:pPr>
          <a:r>
            <a:rPr lang="en-US" b="1" dirty="0"/>
            <a:t>Free Elective</a:t>
          </a:r>
          <a:endParaRPr lang="en-US" dirty="0"/>
        </a:p>
      </dgm:t>
    </dgm:pt>
    <dgm:pt modelId="{9F1F369B-0394-43B3-8755-82EC0C3E2DEF}" type="parTrans" cxnId="{2FE542CD-3D55-40D8-83AE-53E7335FCADB}">
      <dgm:prSet/>
      <dgm:spPr/>
      <dgm:t>
        <a:bodyPr/>
        <a:lstStyle/>
        <a:p>
          <a:endParaRPr lang="en-US"/>
        </a:p>
      </dgm:t>
    </dgm:pt>
    <dgm:pt modelId="{AFA4A160-E8CD-4896-8744-156D0358B67E}" type="sibTrans" cxnId="{2FE542CD-3D55-40D8-83AE-53E7335FCADB}">
      <dgm:prSet/>
      <dgm:spPr/>
      <dgm:t>
        <a:bodyPr/>
        <a:lstStyle/>
        <a:p>
          <a:endParaRPr lang="en-US"/>
        </a:p>
      </dgm:t>
    </dgm:pt>
    <dgm:pt modelId="{C613BFA1-5B6A-47F6-88B4-C25B12B1B179}">
      <dgm:prSet/>
      <dgm:spPr/>
      <dgm:t>
        <a:bodyPr/>
        <a:lstStyle/>
        <a:p>
          <a:pPr>
            <a:defRPr cap="all"/>
          </a:pPr>
          <a:r>
            <a:rPr lang="en-US" b="1" dirty="0"/>
            <a:t>Non- Department Elective</a:t>
          </a:r>
          <a:endParaRPr lang="en-US" dirty="0"/>
        </a:p>
      </dgm:t>
    </dgm:pt>
    <dgm:pt modelId="{09781123-1D85-49B6-8A7E-FE7C34092423}" type="parTrans" cxnId="{E48CC93F-6B8C-498D-BF0A-7712D6F3F77A}">
      <dgm:prSet/>
      <dgm:spPr/>
      <dgm:t>
        <a:bodyPr/>
        <a:lstStyle/>
        <a:p>
          <a:endParaRPr lang="en-US"/>
        </a:p>
      </dgm:t>
    </dgm:pt>
    <dgm:pt modelId="{49984AD6-C555-4E1B-8875-25C0D2E934CE}" type="sibTrans" cxnId="{E48CC93F-6B8C-498D-BF0A-7712D6F3F77A}">
      <dgm:prSet/>
      <dgm:spPr/>
      <dgm:t>
        <a:bodyPr/>
        <a:lstStyle/>
        <a:p>
          <a:endParaRPr lang="en-US"/>
        </a:p>
      </dgm:t>
    </dgm:pt>
    <dgm:pt modelId="{9CE982C0-09C4-4B81-951D-A281D8532FB5}" type="pres">
      <dgm:prSet presAssocID="{FA659C4F-E0D0-46F7-8009-3DAE2E683623}" presName="root" presStyleCnt="0">
        <dgm:presLayoutVars>
          <dgm:dir/>
          <dgm:resizeHandles val="exact"/>
        </dgm:presLayoutVars>
      </dgm:prSet>
      <dgm:spPr/>
    </dgm:pt>
    <dgm:pt modelId="{B90D63DF-41C6-4378-9AA1-7DBFA38B62B4}" type="pres">
      <dgm:prSet presAssocID="{20E5200F-1D8B-400D-AB05-D60CECD89477}" presName="compNode" presStyleCnt="0"/>
      <dgm:spPr/>
    </dgm:pt>
    <dgm:pt modelId="{8F559980-2AB8-4164-B571-31BC2F45E1CE}" type="pres">
      <dgm:prSet presAssocID="{20E5200F-1D8B-400D-AB05-D60CECD89477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D70DA9D-B298-49DA-879F-009A1B65DF2E}" type="pres">
      <dgm:prSet presAssocID="{20E5200F-1D8B-400D-AB05-D60CECD8947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me"/>
        </a:ext>
      </dgm:extLst>
    </dgm:pt>
    <dgm:pt modelId="{244B1196-CC60-4A30-90C0-40EC276A16BF}" type="pres">
      <dgm:prSet presAssocID="{20E5200F-1D8B-400D-AB05-D60CECD89477}" presName="spaceRect" presStyleCnt="0"/>
      <dgm:spPr/>
    </dgm:pt>
    <dgm:pt modelId="{D1CD3DD6-0B26-4519-A709-DB1169574D49}" type="pres">
      <dgm:prSet presAssocID="{20E5200F-1D8B-400D-AB05-D60CECD89477}" presName="textRect" presStyleLbl="revTx" presStyleIdx="0" presStyleCnt="3">
        <dgm:presLayoutVars>
          <dgm:chMax val="1"/>
          <dgm:chPref val="1"/>
        </dgm:presLayoutVars>
      </dgm:prSet>
      <dgm:spPr/>
    </dgm:pt>
    <dgm:pt modelId="{FD0FD01B-347F-46E7-AB06-76EBF17A071E}" type="pres">
      <dgm:prSet presAssocID="{02628D06-7DAE-419F-9A00-6F625F4CD949}" presName="sibTrans" presStyleCnt="0"/>
      <dgm:spPr/>
    </dgm:pt>
    <dgm:pt modelId="{1378F880-7398-4371-87E1-5B774CED238C}" type="pres">
      <dgm:prSet presAssocID="{2DE12796-C705-4BB4-9AB8-441F4EAD8297}" presName="compNode" presStyleCnt="0"/>
      <dgm:spPr/>
    </dgm:pt>
    <dgm:pt modelId="{71A3CCB4-FEF2-477D-B211-8352A4BB4939}" type="pres">
      <dgm:prSet presAssocID="{2DE12796-C705-4BB4-9AB8-441F4EAD8297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D4FCB02-EAD9-4FB4-8519-AAD8368A15EC}" type="pres">
      <dgm:prSet presAssocID="{2DE12796-C705-4BB4-9AB8-441F4EAD829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99D228A5-411A-4C9A-89EF-0296D36073D1}" type="pres">
      <dgm:prSet presAssocID="{2DE12796-C705-4BB4-9AB8-441F4EAD8297}" presName="spaceRect" presStyleCnt="0"/>
      <dgm:spPr/>
    </dgm:pt>
    <dgm:pt modelId="{3AF8EFE2-AF2B-4CEB-BF7F-4631C99FAAB8}" type="pres">
      <dgm:prSet presAssocID="{2DE12796-C705-4BB4-9AB8-441F4EAD8297}" presName="textRect" presStyleLbl="revTx" presStyleIdx="1" presStyleCnt="3">
        <dgm:presLayoutVars>
          <dgm:chMax val="1"/>
          <dgm:chPref val="1"/>
        </dgm:presLayoutVars>
      </dgm:prSet>
      <dgm:spPr/>
    </dgm:pt>
    <dgm:pt modelId="{F4EB7D46-58A2-4FD9-BBCB-A1A258AF5A3A}" type="pres">
      <dgm:prSet presAssocID="{AFA4A160-E8CD-4896-8744-156D0358B67E}" presName="sibTrans" presStyleCnt="0"/>
      <dgm:spPr/>
    </dgm:pt>
    <dgm:pt modelId="{5FD0BCEF-ACA8-49DB-B386-89389E5F3CF6}" type="pres">
      <dgm:prSet presAssocID="{C613BFA1-5B6A-47F6-88B4-C25B12B1B179}" presName="compNode" presStyleCnt="0"/>
      <dgm:spPr/>
    </dgm:pt>
    <dgm:pt modelId="{5BFAB9F3-01EF-423E-80D3-5C4F5EC0E7FF}" type="pres">
      <dgm:prSet presAssocID="{C613BFA1-5B6A-47F6-88B4-C25B12B1B179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F1553B0-B8AB-4DC6-8D67-11307DE3D2CB}" type="pres">
      <dgm:prSet presAssocID="{C613BFA1-5B6A-47F6-88B4-C25B12B1B17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A794CCA-5391-4E08-B1C2-DECA45263FDD}" type="pres">
      <dgm:prSet presAssocID="{C613BFA1-5B6A-47F6-88B4-C25B12B1B179}" presName="spaceRect" presStyleCnt="0"/>
      <dgm:spPr/>
    </dgm:pt>
    <dgm:pt modelId="{6116B77E-C1E6-4767-AB9A-60B68022628D}" type="pres">
      <dgm:prSet presAssocID="{C613BFA1-5B6A-47F6-88B4-C25B12B1B17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3F9491E-48BE-4B2B-B9B4-DECEB81A0E24}" srcId="{FA659C4F-E0D0-46F7-8009-3DAE2E683623}" destId="{20E5200F-1D8B-400D-AB05-D60CECD89477}" srcOrd="0" destOrd="0" parTransId="{CCDF9808-FFE7-488A-A565-2AA31513B3E4}" sibTransId="{02628D06-7DAE-419F-9A00-6F625F4CD949}"/>
    <dgm:cxn modelId="{E48CC93F-6B8C-498D-BF0A-7712D6F3F77A}" srcId="{FA659C4F-E0D0-46F7-8009-3DAE2E683623}" destId="{C613BFA1-5B6A-47F6-88B4-C25B12B1B179}" srcOrd="2" destOrd="0" parTransId="{09781123-1D85-49B6-8A7E-FE7C34092423}" sibTransId="{49984AD6-C555-4E1B-8875-25C0D2E934CE}"/>
    <dgm:cxn modelId="{75088654-9AF1-4738-B601-AD1D5EAF3921}" type="presOf" srcId="{2DE12796-C705-4BB4-9AB8-441F4EAD8297}" destId="{3AF8EFE2-AF2B-4CEB-BF7F-4631C99FAAB8}" srcOrd="0" destOrd="0" presId="urn:microsoft.com/office/officeart/2018/5/layout/IconLeafLabelList"/>
    <dgm:cxn modelId="{EE75E16F-FE7E-4160-8B2C-9ADF64A9664A}" type="presOf" srcId="{FA659C4F-E0D0-46F7-8009-3DAE2E683623}" destId="{9CE982C0-09C4-4B81-951D-A281D8532FB5}" srcOrd="0" destOrd="0" presId="urn:microsoft.com/office/officeart/2018/5/layout/IconLeafLabelList"/>
    <dgm:cxn modelId="{C5BCF08D-8A9B-4F7E-8636-0D099E63483C}" type="presOf" srcId="{C613BFA1-5B6A-47F6-88B4-C25B12B1B179}" destId="{6116B77E-C1E6-4767-AB9A-60B68022628D}" srcOrd="0" destOrd="0" presId="urn:microsoft.com/office/officeart/2018/5/layout/IconLeafLabelList"/>
    <dgm:cxn modelId="{B566D0AE-1754-401E-81F1-D3B22E2FF3C2}" type="presOf" srcId="{20E5200F-1D8B-400D-AB05-D60CECD89477}" destId="{D1CD3DD6-0B26-4519-A709-DB1169574D49}" srcOrd="0" destOrd="0" presId="urn:microsoft.com/office/officeart/2018/5/layout/IconLeafLabelList"/>
    <dgm:cxn modelId="{2FE542CD-3D55-40D8-83AE-53E7335FCADB}" srcId="{FA659C4F-E0D0-46F7-8009-3DAE2E683623}" destId="{2DE12796-C705-4BB4-9AB8-441F4EAD8297}" srcOrd="1" destOrd="0" parTransId="{9F1F369B-0394-43B3-8755-82EC0C3E2DEF}" sibTransId="{AFA4A160-E8CD-4896-8744-156D0358B67E}"/>
    <dgm:cxn modelId="{1085ABAB-E8D7-42D0-A826-7C9CC21F296F}" type="presParOf" srcId="{9CE982C0-09C4-4B81-951D-A281D8532FB5}" destId="{B90D63DF-41C6-4378-9AA1-7DBFA38B62B4}" srcOrd="0" destOrd="0" presId="urn:microsoft.com/office/officeart/2018/5/layout/IconLeafLabelList"/>
    <dgm:cxn modelId="{5F67D6B5-5505-4738-8EF2-2489AF6A4634}" type="presParOf" srcId="{B90D63DF-41C6-4378-9AA1-7DBFA38B62B4}" destId="{8F559980-2AB8-4164-B571-31BC2F45E1CE}" srcOrd="0" destOrd="0" presId="urn:microsoft.com/office/officeart/2018/5/layout/IconLeafLabelList"/>
    <dgm:cxn modelId="{79B7D585-FC55-4658-8E86-7EDBF8389C56}" type="presParOf" srcId="{B90D63DF-41C6-4378-9AA1-7DBFA38B62B4}" destId="{CD70DA9D-B298-49DA-879F-009A1B65DF2E}" srcOrd="1" destOrd="0" presId="urn:microsoft.com/office/officeart/2018/5/layout/IconLeafLabelList"/>
    <dgm:cxn modelId="{A492893E-B1EF-4DD0-9AA0-E616AB4A9164}" type="presParOf" srcId="{B90D63DF-41C6-4378-9AA1-7DBFA38B62B4}" destId="{244B1196-CC60-4A30-90C0-40EC276A16BF}" srcOrd="2" destOrd="0" presId="urn:microsoft.com/office/officeart/2018/5/layout/IconLeafLabelList"/>
    <dgm:cxn modelId="{09E6C5D8-B6E7-4CE4-83C1-B561A80E82FF}" type="presParOf" srcId="{B90D63DF-41C6-4378-9AA1-7DBFA38B62B4}" destId="{D1CD3DD6-0B26-4519-A709-DB1169574D49}" srcOrd="3" destOrd="0" presId="urn:microsoft.com/office/officeart/2018/5/layout/IconLeafLabelList"/>
    <dgm:cxn modelId="{3161DEDB-A71A-4089-8C63-3853C3E081E2}" type="presParOf" srcId="{9CE982C0-09C4-4B81-951D-A281D8532FB5}" destId="{FD0FD01B-347F-46E7-AB06-76EBF17A071E}" srcOrd="1" destOrd="0" presId="urn:microsoft.com/office/officeart/2018/5/layout/IconLeafLabelList"/>
    <dgm:cxn modelId="{D338CC28-D4D9-4FF6-8223-AFEE57CFBD15}" type="presParOf" srcId="{9CE982C0-09C4-4B81-951D-A281D8532FB5}" destId="{1378F880-7398-4371-87E1-5B774CED238C}" srcOrd="2" destOrd="0" presId="urn:microsoft.com/office/officeart/2018/5/layout/IconLeafLabelList"/>
    <dgm:cxn modelId="{4554806B-427A-4086-A886-AC230C067068}" type="presParOf" srcId="{1378F880-7398-4371-87E1-5B774CED238C}" destId="{71A3CCB4-FEF2-477D-B211-8352A4BB4939}" srcOrd="0" destOrd="0" presId="urn:microsoft.com/office/officeart/2018/5/layout/IconLeafLabelList"/>
    <dgm:cxn modelId="{3073B2A0-FA19-4CF1-B7F5-C0CD70857BC8}" type="presParOf" srcId="{1378F880-7398-4371-87E1-5B774CED238C}" destId="{3D4FCB02-EAD9-4FB4-8519-AAD8368A15EC}" srcOrd="1" destOrd="0" presId="urn:microsoft.com/office/officeart/2018/5/layout/IconLeafLabelList"/>
    <dgm:cxn modelId="{965A0623-0640-4B97-9088-4D8E1C8BA929}" type="presParOf" srcId="{1378F880-7398-4371-87E1-5B774CED238C}" destId="{99D228A5-411A-4C9A-89EF-0296D36073D1}" srcOrd="2" destOrd="0" presId="urn:microsoft.com/office/officeart/2018/5/layout/IconLeafLabelList"/>
    <dgm:cxn modelId="{A7E3FB18-93DD-4DB3-AC1E-946D7C747730}" type="presParOf" srcId="{1378F880-7398-4371-87E1-5B774CED238C}" destId="{3AF8EFE2-AF2B-4CEB-BF7F-4631C99FAAB8}" srcOrd="3" destOrd="0" presId="urn:microsoft.com/office/officeart/2018/5/layout/IconLeafLabelList"/>
    <dgm:cxn modelId="{8C8C26FB-5785-4C83-BA0F-39E27A6DB506}" type="presParOf" srcId="{9CE982C0-09C4-4B81-951D-A281D8532FB5}" destId="{F4EB7D46-58A2-4FD9-BBCB-A1A258AF5A3A}" srcOrd="3" destOrd="0" presId="urn:microsoft.com/office/officeart/2018/5/layout/IconLeafLabelList"/>
    <dgm:cxn modelId="{A099B079-C93E-4F6A-8878-F5D0D7EFFB39}" type="presParOf" srcId="{9CE982C0-09C4-4B81-951D-A281D8532FB5}" destId="{5FD0BCEF-ACA8-49DB-B386-89389E5F3CF6}" srcOrd="4" destOrd="0" presId="urn:microsoft.com/office/officeart/2018/5/layout/IconLeafLabelList"/>
    <dgm:cxn modelId="{C1BA08DD-35C0-46A0-A31F-D05930A5957B}" type="presParOf" srcId="{5FD0BCEF-ACA8-49DB-B386-89389E5F3CF6}" destId="{5BFAB9F3-01EF-423E-80D3-5C4F5EC0E7FF}" srcOrd="0" destOrd="0" presId="urn:microsoft.com/office/officeart/2018/5/layout/IconLeafLabelList"/>
    <dgm:cxn modelId="{DA6C7521-3543-4A66-80FB-020A84968FE1}" type="presParOf" srcId="{5FD0BCEF-ACA8-49DB-B386-89389E5F3CF6}" destId="{9F1553B0-B8AB-4DC6-8D67-11307DE3D2CB}" srcOrd="1" destOrd="0" presId="urn:microsoft.com/office/officeart/2018/5/layout/IconLeafLabelList"/>
    <dgm:cxn modelId="{9554EDCA-9073-465B-92C0-AAA291A08F70}" type="presParOf" srcId="{5FD0BCEF-ACA8-49DB-B386-89389E5F3CF6}" destId="{9A794CCA-5391-4E08-B1C2-DECA45263FDD}" srcOrd="2" destOrd="0" presId="urn:microsoft.com/office/officeart/2018/5/layout/IconLeafLabelList"/>
    <dgm:cxn modelId="{1912760B-01CA-49D2-84C3-AC07383D26F4}" type="presParOf" srcId="{5FD0BCEF-ACA8-49DB-B386-89389E5F3CF6}" destId="{6116B77E-C1E6-4767-AB9A-60B68022628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7D1CC9-AB95-4C1C-A709-4CF1A3CA917D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D3F7CBF-A02C-4B10-BE05-238070B1B6E3}">
      <dgm:prSet/>
      <dgm:spPr/>
      <dgm:t>
        <a:bodyPr/>
        <a:lstStyle/>
        <a:p>
          <a:r>
            <a:rPr lang="en-US" dirty="0"/>
            <a:t>Not included</a:t>
          </a:r>
        </a:p>
      </dgm:t>
    </dgm:pt>
    <dgm:pt modelId="{BC0CE7F0-F798-4F99-833B-8F9AF2A77A12}" type="parTrans" cxnId="{277211E8-76C4-4627-9731-B573F2EA1578}">
      <dgm:prSet/>
      <dgm:spPr/>
      <dgm:t>
        <a:bodyPr/>
        <a:lstStyle/>
        <a:p>
          <a:endParaRPr lang="en-US"/>
        </a:p>
      </dgm:t>
    </dgm:pt>
    <dgm:pt modelId="{0488DF09-B791-4CA6-B094-9AE7AD5C7089}" type="sibTrans" cxnId="{277211E8-76C4-4627-9731-B573F2EA1578}">
      <dgm:prSet/>
      <dgm:spPr/>
      <dgm:t>
        <a:bodyPr/>
        <a:lstStyle/>
        <a:p>
          <a:endParaRPr lang="en-US"/>
        </a:p>
      </dgm:t>
    </dgm:pt>
    <dgm:pt modelId="{4454BE1C-0B7C-4A29-9DD3-5DF6B7A8E45E}">
      <dgm:prSet/>
      <dgm:spPr/>
      <dgm:t>
        <a:bodyPr/>
        <a:lstStyle/>
        <a:p>
          <a:r>
            <a:rPr lang="en-US" dirty="0"/>
            <a:t>Can plan on your own, or can plan with the the World Strides touring company</a:t>
          </a:r>
        </a:p>
      </dgm:t>
    </dgm:pt>
    <dgm:pt modelId="{F348CE32-30F1-44E0-BA9B-D6F7FF61EEF4}" type="parTrans" cxnId="{43D8EC4B-B440-44C6-BBEA-DF17AD3EB1D2}">
      <dgm:prSet/>
      <dgm:spPr/>
      <dgm:t>
        <a:bodyPr/>
        <a:lstStyle/>
        <a:p>
          <a:endParaRPr lang="en-US"/>
        </a:p>
      </dgm:t>
    </dgm:pt>
    <dgm:pt modelId="{9291909E-6524-4222-915E-D37AC399E82B}" type="sibTrans" cxnId="{43D8EC4B-B440-44C6-BBEA-DF17AD3EB1D2}">
      <dgm:prSet/>
      <dgm:spPr/>
      <dgm:t>
        <a:bodyPr/>
        <a:lstStyle/>
        <a:p>
          <a:endParaRPr lang="en-US"/>
        </a:p>
      </dgm:t>
    </dgm:pt>
    <dgm:pt modelId="{9554DAE1-3F8A-7D46-8B83-BB3C5A3BE369}" type="pres">
      <dgm:prSet presAssocID="{2C7D1CC9-AB95-4C1C-A709-4CF1A3CA917D}" presName="diagram" presStyleCnt="0">
        <dgm:presLayoutVars>
          <dgm:dir/>
          <dgm:resizeHandles/>
        </dgm:presLayoutVars>
      </dgm:prSet>
      <dgm:spPr/>
    </dgm:pt>
    <dgm:pt modelId="{ADE7762C-7689-F844-B782-E445B1227B2C}" type="pres">
      <dgm:prSet presAssocID="{CD3F7CBF-A02C-4B10-BE05-238070B1B6E3}" presName="firstNode" presStyleLbl="node1" presStyleIdx="0" presStyleCnt="2">
        <dgm:presLayoutVars>
          <dgm:bulletEnabled val="1"/>
        </dgm:presLayoutVars>
      </dgm:prSet>
      <dgm:spPr/>
    </dgm:pt>
    <dgm:pt modelId="{1D5263D7-BCC4-6844-A336-6584F33642B3}" type="pres">
      <dgm:prSet presAssocID="{0488DF09-B791-4CA6-B094-9AE7AD5C7089}" presName="sibTrans" presStyleLbl="sibTrans2D1" presStyleIdx="0" presStyleCnt="1"/>
      <dgm:spPr/>
    </dgm:pt>
    <dgm:pt modelId="{FD7D851E-7D17-C145-95D7-7DB29E3156C4}" type="pres">
      <dgm:prSet presAssocID="{4454BE1C-0B7C-4A29-9DD3-5DF6B7A8E45E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EC2B5A13-3B37-4C49-8D43-BAD49B1E0CAF}" type="presOf" srcId="{0488DF09-B791-4CA6-B094-9AE7AD5C7089}" destId="{1D5263D7-BCC4-6844-A336-6584F33642B3}" srcOrd="0" destOrd="0" presId="urn:microsoft.com/office/officeart/2005/8/layout/bProcess2"/>
    <dgm:cxn modelId="{43D8EC4B-B440-44C6-BBEA-DF17AD3EB1D2}" srcId="{2C7D1CC9-AB95-4C1C-A709-4CF1A3CA917D}" destId="{4454BE1C-0B7C-4A29-9DD3-5DF6B7A8E45E}" srcOrd="1" destOrd="0" parTransId="{F348CE32-30F1-44E0-BA9B-D6F7FF61EEF4}" sibTransId="{9291909E-6524-4222-915E-D37AC399E82B}"/>
    <dgm:cxn modelId="{727AA594-B4A0-C948-9C71-8BBB81620FD7}" type="presOf" srcId="{CD3F7CBF-A02C-4B10-BE05-238070B1B6E3}" destId="{ADE7762C-7689-F844-B782-E445B1227B2C}" srcOrd="0" destOrd="0" presId="urn:microsoft.com/office/officeart/2005/8/layout/bProcess2"/>
    <dgm:cxn modelId="{B7A02EB7-2B44-4342-9DFD-9158E776610C}" type="presOf" srcId="{4454BE1C-0B7C-4A29-9DD3-5DF6B7A8E45E}" destId="{FD7D851E-7D17-C145-95D7-7DB29E3156C4}" srcOrd="0" destOrd="0" presId="urn:microsoft.com/office/officeart/2005/8/layout/bProcess2"/>
    <dgm:cxn modelId="{369DEDE5-63C3-E248-946D-EB90DA4FB5DE}" type="presOf" srcId="{2C7D1CC9-AB95-4C1C-A709-4CF1A3CA917D}" destId="{9554DAE1-3F8A-7D46-8B83-BB3C5A3BE369}" srcOrd="0" destOrd="0" presId="urn:microsoft.com/office/officeart/2005/8/layout/bProcess2"/>
    <dgm:cxn modelId="{277211E8-76C4-4627-9731-B573F2EA1578}" srcId="{2C7D1CC9-AB95-4C1C-A709-4CF1A3CA917D}" destId="{CD3F7CBF-A02C-4B10-BE05-238070B1B6E3}" srcOrd="0" destOrd="0" parTransId="{BC0CE7F0-F798-4F99-833B-8F9AF2A77A12}" sibTransId="{0488DF09-B791-4CA6-B094-9AE7AD5C7089}"/>
    <dgm:cxn modelId="{1BA77E5C-F135-BD4D-9F1F-B656D498C290}" type="presParOf" srcId="{9554DAE1-3F8A-7D46-8B83-BB3C5A3BE369}" destId="{ADE7762C-7689-F844-B782-E445B1227B2C}" srcOrd="0" destOrd="0" presId="urn:microsoft.com/office/officeart/2005/8/layout/bProcess2"/>
    <dgm:cxn modelId="{ECD0DB29-E9E2-2944-867A-AD56E83A85D3}" type="presParOf" srcId="{9554DAE1-3F8A-7D46-8B83-BB3C5A3BE369}" destId="{1D5263D7-BCC4-6844-A336-6584F33642B3}" srcOrd="1" destOrd="0" presId="urn:microsoft.com/office/officeart/2005/8/layout/bProcess2"/>
    <dgm:cxn modelId="{8BD6781E-714B-2842-BB19-852A25C8E5F2}" type="presParOf" srcId="{9554DAE1-3F8A-7D46-8B83-BB3C5A3BE369}" destId="{FD7D851E-7D17-C145-95D7-7DB29E3156C4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8D76D7-6987-4E91-8146-1FB87C4ED0FF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AC84A2B-5183-402F-8782-4DA97FD3035C}">
      <dgm:prSet/>
      <dgm:spPr/>
      <dgm:t>
        <a:bodyPr/>
        <a:lstStyle/>
        <a:p>
          <a:r>
            <a:rPr lang="en-US" dirty="0"/>
            <a:t>*Bunking Up </a:t>
          </a:r>
        </a:p>
      </dgm:t>
    </dgm:pt>
    <dgm:pt modelId="{B60A243C-6589-4A16-9B26-9D3B4D6D0764}" type="parTrans" cxnId="{74DA7A42-0E64-4831-BA6B-5EF4A3BC57F2}">
      <dgm:prSet/>
      <dgm:spPr/>
      <dgm:t>
        <a:bodyPr/>
        <a:lstStyle/>
        <a:p>
          <a:endParaRPr lang="en-US"/>
        </a:p>
      </dgm:t>
    </dgm:pt>
    <dgm:pt modelId="{B8E20957-B714-4BCE-8F9E-6C88700747C7}" type="sibTrans" cxnId="{74DA7A42-0E64-4831-BA6B-5EF4A3BC57F2}">
      <dgm:prSet/>
      <dgm:spPr/>
      <dgm:t>
        <a:bodyPr/>
        <a:lstStyle/>
        <a:p>
          <a:endParaRPr lang="en-US"/>
        </a:p>
      </dgm:t>
    </dgm:pt>
    <dgm:pt modelId="{3798A68E-59BA-4813-A6F4-87E8836C2F70}">
      <dgm:prSet/>
      <dgm:spPr/>
      <dgm:t>
        <a:bodyPr/>
        <a:lstStyle/>
        <a:p>
          <a:r>
            <a:rPr lang="en-US" dirty="0"/>
            <a:t>3 Star Accommodations/Dublin</a:t>
          </a:r>
        </a:p>
      </dgm:t>
    </dgm:pt>
    <dgm:pt modelId="{0B6B4858-2479-4869-83AF-6BEF59414AB0}" type="parTrans" cxnId="{EB73619D-A26A-4D64-B9B3-2B997ED72870}">
      <dgm:prSet/>
      <dgm:spPr/>
      <dgm:t>
        <a:bodyPr/>
        <a:lstStyle/>
        <a:p>
          <a:endParaRPr lang="en-US"/>
        </a:p>
      </dgm:t>
    </dgm:pt>
    <dgm:pt modelId="{C0E4F62E-1A8C-46D7-9244-C477EB62153D}" type="sibTrans" cxnId="{EB73619D-A26A-4D64-B9B3-2B997ED72870}">
      <dgm:prSet/>
      <dgm:spPr/>
      <dgm:t>
        <a:bodyPr/>
        <a:lstStyle/>
        <a:p>
          <a:endParaRPr lang="en-US"/>
        </a:p>
      </dgm:t>
    </dgm:pt>
    <dgm:pt modelId="{2E77CAF3-605B-4E5B-AE69-19E979BA6795}">
      <dgm:prSet/>
      <dgm:spPr/>
      <dgm:t>
        <a:bodyPr/>
        <a:lstStyle/>
        <a:p>
          <a:r>
            <a:rPr lang="en-US" dirty="0"/>
            <a:t>University of Galway Dorms, in Galway</a:t>
          </a:r>
        </a:p>
      </dgm:t>
    </dgm:pt>
    <dgm:pt modelId="{04554AF6-F1B1-4B28-8492-C215FAA1E495}" type="parTrans" cxnId="{A5132E99-C111-4A5B-8314-82E8A8985B73}">
      <dgm:prSet/>
      <dgm:spPr/>
      <dgm:t>
        <a:bodyPr/>
        <a:lstStyle/>
        <a:p>
          <a:endParaRPr lang="en-US"/>
        </a:p>
      </dgm:t>
    </dgm:pt>
    <dgm:pt modelId="{4ABE082B-4B8D-4DC2-9C69-9F28161EDAD6}" type="sibTrans" cxnId="{A5132E99-C111-4A5B-8314-82E8A8985B73}">
      <dgm:prSet/>
      <dgm:spPr/>
      <dgm:t>
        <a:bodyPr/>
        <a:lstStyle/>
        <a:p>
          <a:endParaRPr lang="en-US"/>
        </a:p>
      </dgm:t>
    </dgm:pt>
    <dgm:pt modelId="{1D670405-E5B0-6040-ADB5-2775BD08A8DD}" type="pres">
      <dgm:prSet presAssocID="{298D76D7-6987-4E91-8146-1FB87C4ED0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063ADBD-E8BA-0045-962B-C2D277687929}" type="pres">
      <dgm:prSet presAssocID="{2AC84A2B-5183-402F-8782-4DA97FD3035C}" presName="hierRoot1" presStyleCnt="0"/>
      <dgm:spPr/>
    </dgm:pt>
    <dgm:pt modelId="{3B95BDE7-3A95-C44C-8BFE-12BA6BFB6671}" type="pres">
      <dgm:prSet presAssocID="{2AC84A2B-5183-402F-8782-4DA97FD3035C}" presName="composite" presStyleCnt="0"/>
      <dgm:spPr/>
    </dgm:pt>
    <dgm:pt modelId="{6B636807-ABD5-B94E-99AD-206CA0E8C121}" type="pres">
      <dgm:prSet presAssocID="{2AC84A2B-5183-402F-8782-4DA97FD3035C}" presName="background" presStyleLbl="node0" presStyleIdx="0" presStyleCnt="3"/>
      <dgm:spPr/>
    </dgm:pt>
    <dgm:pt modelId="{B568A10B-B533-4546-B4D3-423CEE746B3E}" type="pres">
      <dgm:prSet presAssocID="{2AC84A2B-5183-402F-8782-4DA97FD3035C}" presName="text" presStyleLbl="fgAcc0" presStyleIdx="0" presStyleCnt="3">
        <dgm:presLayoutVars>
          <dgm:chPref val="3"/>
        </dgm:presLayoutVars>
      </dgm:prSet>
      <dgm:spPr/>
    </dgm:pt>
    <dgm:pt modelId="{659168C1-B456-DF4B-BA50-D89FCF18BE2C}" type="pres">
      <dgm:prSet presAssocID="{2AC84A2B-5183-402F-8782-4DA97FD3035C}" presName="hierChild2" presStyleCnt="0"/>
      <dgm:spPr/>
    </dgm:pt>
    <dgm:pt modelId="{4653AD29-8051-8145-8C43-56F8B8A5078A}" type="pres">
      <dgm:prSet presAssocID="{3798A68E-59BA-4813-A6F4-87E8836C2F70}" presName="hierRoot1" presStyleCnt="0"/>
      <dgm:spPr/>
    </dgm:pt>
    <dgm:pt modelId="{6446CF03-B132-884D-9AFD-4F2394D2A0F7}" type="pres">
      <dgm:prSet presAssocID="{3798A68E-59BA-4813-A6F4-87E8836C2F70}" presName="composite" presStyleCnt="0"/>
      <dgm:spPr/>
    </dgm:pt>
    <dgm:pt modelId="{E73036B2-4D9D-E646-BD1A-261D78D990FF}" type="pres">
      <dgm:prSet presAssocID="{3798A68E-59BA-4813-A6F4-87E8836C2F70}" presName="background" presStyleLbl="node0" presStyleIdx="1" presStyleCnt="3"/>
      <dgm:spPr/>
    </dgm:pt>
    <dgm:pt modelId="{1235C7E4-BDFC-C44A-BF5B-F065E320503A}" type="pres">
      <dgm:prSet presAssocID="{3798A68E-59BA-4813-A6F4-87E8836C2F70}" presName="text" presStyleLbl="fgAcc0" presStyleIdx="1" presStyleCnt="3">
        <dgm:presLayoutVars>
          <dgm:chPref val="3"/>
        </dgm:presLayoutVars>
      </dgm:prSet>
      <dgm:spPr/>
    </dgm:pt>
    <dgm:pt modelId="{96A203FF-2B6F-6246-B5AA-4A27658E66F5}" type="pres">
      <dgm:prSet presAssocID="{3798A68E-59BA-4813-A6F4-87E8836C2F70}" presName="hierChild2" presStyleCnt="0"/>
      <dgm:spPr/>
    </dgm:pt>
    <dgm:pt modelId="{779966B4-C675-8149-8854-B3F2E0AA6AF6}" type="pres">
      <dgm:prSet presAssocID="{2E77CAF3-605B-4E5B-AE69-19E979BA6795}" presName="hierRoot1" presStyleCnt="0"/>
      <dgm:spPr/>
    </dgm:pt>
    <dgm:pt modelId="{D4D5D8BB-FD4D-8A48-9343-DFBBE60F43D9}" type="pres">
      <dgm:prSet presAssocID="{2E77CAF3-605B-4E5B-AE69-19E979BA6795}" presName="composite" presStyleCnt="0"/>
      <dgm:spPr/>
    </dgm:pt>
    <dgm:pt modelId="{44BB54D0-4AFE-CE43-B339-ECFC05E1FDB6}" type="pres">
      <dgm:prSet presAssocID="{2E77CAF3-605B-4E5B-AE69-19E979BA6795}" presName="background" presStyleLbl="node0" presStyleIdx="2" presStyleCnt="3"/>
      <dgm:spPr/>
    </dgm:pt>
    <dgm:pt modelId="{35988871-A605-A346-B4DD-8EFED9ADF4C3}" type="pres">
      <dgm:prSet presAssocID="{2E77CAF3-605B-4E5B-AE69-19E979BA6795}" presName="text" presStyleLbl="fgAcc0" presStyleIdx="2" presStyleCnt="3">
        <dgm:presLayoutVars>
          <dgm:chPref val="3"/>
        </dgm:presLayoutVars>
      </dgm:prSet>
      <dgm:spPr/>
    </dgm:pt>
    <dgm:pt modelId="{6870DA16-1CF0-FF43-9657-3B13AC7790D9}" type="pres">
      <dgm:prSet presAssocID="{2E77CAF3-605B-4E5B-AE69-19E979BA6795}" presName="hierChild2" presStyleCnt="0"/>
      <dgm:spPr/>
    </dgm:pt>
  </dgm:ptLst>
  <dgm:cxnLst>
    <dgm:cxn modelId="{4B15B001-BE5F-0740-AA7F-63B853203040}" type="presOf" srcId="{2AC84A2B-5183-402F-8782-4DA97FD3035C}" destId="{B568A10B-B533-4546-B4D3-423CEE746B3E}" srcOrd="0" destOrd="0" presId="urn:microsoft.com/office/officeart/2005/8/layout/hierarchy1"/>
    <dgm:cxn modelId="{74DA7A42-0E64-4831-BA6B-5EF4A3BC57F2}" srcId="{298D76D7-6987-4E91-8146-1FB87C4ED0FF}" destId="{2AC84A2B-5183-402F-8782-4DA97FD3035C}" srcOrd="0" destOrd="0" parTransId="{B60A243C-6589-4A16-9B26-9D3B4D6D0764}" sibTransId="{B8E20957-B714-4BCE-8F9E-6C88700747C7}"/>
    <dgm:cxn modelId="{56647F57-9CDA-0347-BCE2-B57FE41B0650}" type="presOf" srcId="{3798A68E-59BA-4813-A6F4-87E8836C2F70}" destId="{1235C7E4-BDFC-C44A-BF5B-F065E320503A}" srcOrd="0" destOrd="0" presId="urn:microsoft.com/office/officeart/2005/8/layout/hierarchy1"/>
    <dgm:cxn modelId="{0F68DD70-0FDF-B44E-9228-392816940126}" type="presOf" srcId="{2E77CAF3-605B-4E5B-AE69-19E979BA6795}" destId="{35988871-A605-A346-B4DD-8EFED9ADF4C3}" srcOrd="0" destOrd="0" presId="urn:microsoft.com/office/officeart/2005/8/layout/hierarchy1"/>
    <dgm:cxn modelId="{2E5D798C-B0F3-AC44-8C7D-8F5223192CC1}" type="presOf" srcId="{298D76D7-6987-4E91-8146-1FB87C4ED0FF}" destId="{1D670405-E5B0-6040-ADB5-2775BD08A8DD}" srcOrd="0" destOrd="0" presId="urn:microsoft.com/office/officeart/2005/8/layout/hierarchy1"/>
    <dgm:cxn modelId="{A5132E99-C111-4A5B-8314-82E8A8985B73}" srcId="{298D76D7-6987-4E91-8146-1FB87C4ED0FF}" destId="{2E77CAF3-605B-4E5B-AE69-19E979BA6795}" srcOrd="2" destOrd="0" parTransId="{04554AF6-F1B1-4B28-8492-C215FAA1E495}" sibTransId="{4ABE082B-4B8D-4DC2-9C69-9F28161EDAD6}"/>
    <dgm:cxn modelId="{EB73619D-A26A-4D64-B9B3-2B997ED72870}" srcId="{298D76D7-6987-4E91-8146-1FB87C4ED0FF}" destId="{3798A68E-59BA-4813-A6F4-87E8836C2F70}" srcOrd="1" destOrd="0" parTransId="{0B6B4858-2479-4869-83AF-6BEF59414AB0}" sibTransId="{C0E4F62E-1A8C-46D7-9244-C477EB62153D}"/>
    <dgm:cxn modelId="{D5B15E62-6332-D849-90F7-2B68819158D7}" type="presParOf" srcId="{1D670405-E5B0-6040-ADB5-2775BD08A8DD}" destId="{E063ADBD-E8BA-0045-962B-C2D277687929}" srcOrd="0" destOrd="0" presId="urn:microsoft.com/office/officeart/2005/8/layout/hierarchy1"/>
    <dgm:cxn modelId="{A818A742-F7DB-2548-9151-E6678E4AF590}" type="presParOf" srcId="{E063ADBD-E8BA-0045-962B-C2D277687929}" destId="{3B95BDE7-3A95-C44C-8BFE-12BA6BFB6671}" srcOrd="0" destOrd="0" presId="urn:microsoft.com/office/officeart/2005/8/layout/hierarchy1"/>
    <dgm:cxn modelId="{A6A4C453-DB29-C944-A7B5-9D5C6C088C59}" type="presParOf" srcId="{3B95BDE7-3A95-C44C-8BFE-12BA6BFB6671}" destId="{6B636807-ABD5-B94E-99AD-206CA0E8C121}" srcOrd="0" destOrd="0" presId="urn:microsoft.com/office/officeart/2005/8/layout/hierarchy1"/>
    <dgm:cxn modelId="{043FF173-F2F3-4940-92C8-8D142EEF7058}" type="presParOf" srcId="{3B95BDE7-3A95-C44C-8BFE-12BA6BFB6671}" destId="{B568A10B-B533-4546-B4D3-423CEE746B3E}" srcOrd="1" destOrd="0" presId="urn:microsoft.com/office/officeart/2005/8/layout/hierarchy1"/>
    <dgm:cxn modelId="{0260079D-B7F6-BB44-906A-B6CBFFD3D250}" type="presParOf" srcId="{E063ADBD-E8BA-0045-962B-C2D277687929}" destId="{659168C1-B456-DF4B-BA50-D89FCF18BE2C}" srcOrd="1" destOrd="0" presId="urn:microsoft.com/office/officeart/2005/8/layout/hierarchy1"/>
    <dgm:cxn modelId="{1B60486D-F9C6-CE41-B19C-1CB16686F638}" type="presParOf" srcId="{1D670405-E5B0-6040-ADB5-2775BD08A8DD}" destId="{4653AD29-8051-8145-8C43-56F8B8A5078A}" srcOrd="1" destOrd="0" presId="urn:microsoft.com/office/officeart/2005/8/layout/hierarchy1"/>
    <dgm:cxn modelId="{8296B06E-61F7-1846-8655-FFE7BCAECE70}" type="presParOf" srcId="{4653AD29-8051-8145-8C43-56F8B8A5078A}" destId="{6446CF03-B132-884D-9AFD-4F2394D2A0F7}" srcOrd="0" destOrd="0" presId="urn:microsoft.com/office/officeart/2005/8/layout/hierarchy1"/>
    <dgm:cxn modelId="{F231DDDA-E2F1-634E-B2CC-D92C1A68B8EF}" type="presParOf" srcId="{6446CF03-B132-884D-9AFD-4F2394D2A0F7}" destId="{E73036B2-4D9D-E646-BD1A-261D78D990FF}" srcOrd="0" destOrd="0" presId="urn:microsoft.com/office/officeart/2005/8/layout/hierarchy1"/>
    <dgm:cxn modelId="{2E27DE28-74D5-F442-B925-EBB15C5D28CB}" type="presParOf" srcId="{6446CF03-B132-884D-9AFD-4F2394D2A0F7}" destId="{1235C7E4-BDFC-C44A-BF5B-F065E320503A}" srcOrd="1" destOrd="0" presId="urn:microsoft.com/office/officeart/2005/8/layout/hierarchy1"/>
    <dgm:cxn modelId="{7A5AE2AA-DA47-1243-AEE3-184433AB5453}" type="presParOf" srcId="{4653AD29-8051-8145-8C43-56F8B8A5078A}" destId="{96A203FF-2B6F-6246-B5AA-4A27658E66F5}" srcOrd="1" destOrd="0" presId="urn:microsoft.com/office/officeart/2005/8/layout/hierarchy1"/>
    <dgm:cxn modelId="{2D9DD2A2-FF13-4E46-82FE-7B1E7A073BCD}" type="presParOf" srcId="{1D670405-E5B0-6040-ADB5-2775BD08A8DD}" destId="{779966B4-C675-8149-8854-B3F2E0AA6AF6}" srcOrd="2" destOrd="0" presId="urn:microsoft.com/office/officeart/2005/8/layout/hierarchy1"/>
    <dgm:cxn modelId="{33D29D99-A8C0-644D-A1E4-18CE462F7A04}" type="presParOf" srcId="{779966B4-C675-8149-8854-B3F2E0AA6AF6}" destId="{D4D5D8BB-FD4D-8A48-9343-DFBBE60F43D9}" srcOrd="0" destOrd="0" presId="urn:microsoft.com/office/officeart/2005/8/layout/hierarchy1"/>
    <dgm:cxn modelId="{2D4D65D8-8516-0648-B40C-C4415D39A95E}" type="presParOf" srcId="{D4D5D8BB-FD4D-8A48-9343-DFBBE60F43D9}" destId="{44BB54D0-4AFE-CE43-B339-ECFC05E1FDB6}" srcOrd="0" destOrd="0" presId="urn:microsoft.com/office/officeart/2005/8/layout/hierarchy1"/>
    <dgm:cxn modelId="{A932DE66-148D-3C4E-A9D3-A5CCF9F94CBC}" type="presParOf" srcId="{D4D5D8BB-FD4D-8A48-9343-DFBBE60F43D9}" destId="{35988871-A605-A346-B4DD-8EFED9ADF4C3}" srcOrd="1" destOrd="0" presId="urn:microsoft.com/office/officeart/2005/8/layout/hierarchy1"/>
    <dgm:cxn modelId="{12D06794-D836-6840-9C4A-5D309B1066FA}" type="presParOf" srcId="{779966B4-C675-8149-8854-B3F2E0AA6AF6}" destId="{6870DA16-1CF0-FF43-9657-3B13AC7790D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59980-2AB8-4164-B571-31BC2F45E1CE}">
      <dsp:nvSpPr>
        <dsp:cNvPr id="0" name=""/>
        <dsp:cNvSpPr/>
      </dsp:nvSpPr>
      <dsp:spPr>
        <a:xfrm>
          <a:off x="712684" y="96969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70DA9D-B298-49DA-879F-009A1B65DF2E}">
      <dsp:nvSpPr>
        <dsp:cNvPr id="0" name=""/>
        <dsp:cNvSpPr/>
      </dsp:nvSpPr>
      <dsp:spPr>
        <a:xfrm>
          <a:off x="1129497" y="513782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D3DD6-0B26-4519-A709-DB1169574D49}">
      <dsp:nvSpPr>
        <dsp:cNvPr id="0" name=""/>
        <dsp:cNvSpPr/>
      </dsp:nvSpPr>
      <dsp:spPr>
        <a:xfrm>
          <a:off x="87465" y="2661970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1" kern="1200" dirty="0"/>
            <a:t>CM 300-400 level class</a:t>
          </a:r>
          <a:endParaRPr lang="en-US" sz="3600" kern="1200" dirty="0"/>
        </a:p>
      </dsp:txBody>
      <dsp:txXfrm>
        <a:off x="87465" y="2661970"/>
        <a:ext cx="3206250" cy="720000"/>
      </dsp:txXfrm>
    </dsp:sp>
    <dsp:sp modelId="{71A3CCB4-FEF2-477D-B211-8352A4BB4939}">
      <dsp:nvSpPr>
        <dsp:cNvPr id="0" name=""/>
        <dsp:cNvSpPr/>
      </dsp:nvSpPr>
      <dsp:spPr>
        <a:xfrm>
          <a:off x="4480028" y="96969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FCB02-EAD9-4FB4-8519-AAD8368A15EC}">
      <dsp:nvSpPr>
        <dsp:cNvPr id="0" name=""/>
        <dsp:cNvSpPr/>
      </dsp:nvSpPr>
      <dsp:spPr>
        <a:xfrm>
          <a:off x="4896840" y="513782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8EFE2-AF2B-4CEB-BF7F-4631C99FAAB8}">
      <dsp:nvSpPr>
        <dsp:cNvPr id="0" name=""/>
        <dsp:cNvSpPr/>
      </dsp:nvSpPr>
      <dsp:spPr>
        <a:xfrm>
          <a:off x="3854809" y="2661970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1" kern="1200" dirty="0"/>
            <a:t>Free Elective</a:t>
          </a:r>
          <a:endParaRPr lang="en-US" sz="3600" kern="1200" dirty="0"/>
        </a:p>
      </dsp:txBody>
      <dsp:txXfrm>
        <a:off x="3854809" y="2661970"/>
        <a:ext cx="3206250" cy="720000"/>
      </dsp:txXfrm>
    </dsp:sp>
    <dsp:sp modelId="{5BFAB9F3-01EF-423E-80D3-5C4F5EC0E7FF}">
      <dsp:nvSpPr>
        <dsp:cNvPr id="0" name=""/>
        <dsp:cNvSpPr/>
      </dsp:nvSpPr>
      <dsp:spPr>
        <a:xfrm>
          <a:off x="8247372" y="96969"/>
          <a:ext cx="1955812" cy="195581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553B0-B8AB-4DC6-8D67-11307DE3D2CB}">
      <dsp:nvSpPr>
        <dsp:cNvPr id="0" name=""/>
        <dsp:cNvSpPr/>
      </dsp:nvSpPr>
      <dsp:spPr>
        <a:xfrm>
          <a:off x="8664184" y="513782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6B77E-C1E6-4767-AB9A-60B68022628D}">
      <dsp:nvSpPr>
        <dsp:cNvPr id="0" name=""/>
        <dsp:cNvSpPr/>
      </dsp:nvSpPr>
      <dsp:spPr>
        <a:xfrm>
          <a:off x="7622153" y="2661970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600" b="1" kern="1200" dirty="0"/>
            <a:t>Non- Department Elective</a:t>
          </a:r>
          <a:endParaRPr lang="en-US" sz="3600" kern="1200" dirty="0"/>
        </a:p>
      </dsp:txBody>
      <dsp:txXfrm>
        <a:off x="7622153" y="2661970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7762C-7689-F844-B782-E445B1227B2C}">
      <dsp:nvSpPr>
        <dsp:cNvPr id="0" name=""/>
        <dsp:cNvSpPr/>
      </dsp:nvSpPr>
      <dsp:spPr>
        <a:xfrm>
          <a:off x="1283" y="23373"/>
          <a:ext cx="4205213" cy="42052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Not included</a:t>
          </a:r>
        </a:p>
      </dsp:txBody>
      <dsp:txXfrm>
        <a:off x="617122" y="639212"/>
        <a:ext cx="2973535" cy="2973535"/>
      </dsp:txXfrm>
    </dsp:sp>
    <dsp:sp modelId="{1D5263D7-BCC4-6844-A336-6584F33642B3}">
      <dsp:nvSpPr>
        <dsp:cNvPr id="0" name=""/>
        <dsp:cNvSpPr/>
      </dsp:nvSpPr>
      <dsp:spPr>
        <a:xfrm rot="5400000">
          <a:off x="4553426" y="1568789"/>
          <a:ext cx="1471824" cy="1114381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D851E-7D17-C145-95D7-7DB29E3156C4}">
      <dsp:nvSpPr>
        <dsp:cNvPr id="0" name=""/>
        <dsp:cNvSpPr/>
      </dsp:nvSpPr>
      <dsp:spPr>
        <a:xfrm>
          <a:off x="6309103" y="23373"/>
          <a:ext cx="4205213" cy="42052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Can plan on your own, or can plan with the the World Strides touring company</a:t>
          </a:r>
        </a:p>
      </dsp:txBody>
      <dsp:txXfrm>
        <a:off x="6924942" y="639212"/>
        <a:ext cx="2973535" cy="2973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36807-ABD5-B94E-99AD-206CA0E8C121}">
      <dsp:nvSpPr>
        <dsp:cNvPr id="0" name=""/>
        <dsp:cNvSpPr/>
      </dsp:nvSpPr>
      <dsp:spPr>
        <a:xfrm>
          <a:off x="0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8A10B-B533-4546-B4D3-423CEE746B3E}">
      <dsp:nvSpPr>
        <dsp:cNvPr id="0" name=""/>
        <dsp:cNvSpPr/>
      </dsp:nvSpPr>
      <dsp:spPr>
        <a:xfrm>
          <a:off x="34112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*Bunking Up </a:t>
          </a:r>
        </a:p>
      </dsp:txBody>
      <dsp:txXfrm>
        <a:off x="398219" y="983848"/>
        <a:ext cx="2955890" cy="1835307"/>
      </dsp:txXfrm>
    </dsp:sp>
    <dsp:sp modelId="{E73036B2-4D9D-E646-BD1A-261D78D990FF}">
      <dsp:nvSpPr>
        <dsp:cNvPr id="0" name=""/>
        <dsp:cNvSpPr/>
      </dsp:nvSpPr>
      <dsp:spPr>
        <a:xfrm>
          <a:off x="3752329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35C7E4-BDFC-C44A-BF5B-F065E320503A}">
      <dsp:nvSpPr>
        <dsp:cNvPr id="0" name=""/>
        <dsp:cNvSpPr/>
      </dsp:nvSpPr>
      <dsp:spPr>
        <a:xfrm>
          <a:off x="409345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3 Star Accommodations/Dublin</a:t>
          </a:r>
        </a:p>
      </dsp:txBody>
      <dsp:txXfrm>
        <a:off x="4150549" y="983848"/>
        <a:ext cx="2955890" cy="1835307"/>
      </dsp:txXfrm>
    </dsp:sp>
    <dsp:sp modelId="{44BB54D0-4AFE-CE43-B339-ECFC05E1FDB6}">
      <dsp:nvSpPr>
        <dsp:cNvPr id="0" name=""/>
        <dsp:cNvSpPr/>
      </dsp:nvSpPr>
      <dsp:spPr>
        <a:xfrm>
          <a:off x="7504659" y="602684"/>
          <a:ext cx="3070088" cy="1949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88871-A605-A346-B4DD-8EFED9ADF4C3}">
      <dsp:nvSpPr>
        <dsp:cNvPr id="0" name=""/>
        <dsp:cNvSpPr/>
      </dsp:nvSpPr>
      <dsp:spPr>
        <a:xfrm>
          <a:off x="7845780" y="926749"/>
          <a:ext cx="3070088" cy="19495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University of Galway Dorms, in Galway</a:t>
          </a:r>
        </a:p>
      </dsp:txBody>
      <dsp:txXfrm>
        <a:off x="7902879" y="983848"/>
        <a:ext cx="2955890" cy="1835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0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90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6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15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0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52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6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51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58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9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27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12/5/23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B91D0-50BD-2C6A-A5F0-ECBFE1C603F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934712" y="6642100"/>
            <a:ext cx="23510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Loyola University Maryland 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253176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D35AE2F-5E3A-49D9-8DE1-8A333BA40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Boats by town">
            <a:extLst>
              <a:ext uri="{FF2B5EF4-FFF2-40B4-BE49-F238E27FC236}">
                <a16:creationId xmlns:a16="http://schemas.microsoft.com/office/drawing/2014/main" id="{2274CB7D-5D23-53E6-BF7D-48F664A901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3330" r="-1" b="1237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0D0CB-7790-9BF5-245A-EE41C5299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IRELAND CULTURE AND MEDIA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D4E731-6BB5-C33A-2354-913B9BE4B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9432"/>
            <a:ext cx="9144000" cy="122529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CM 385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8AD8F-EF7F-481F-B99A-B85138970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79EB4626-023C-436D-9F57-9EB460809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902700 h 5416094"/>
              <a:gd name="connsiteX1" fmla="*/ 902700 w 10515600"/>
              <a:gd name="connsiteY1" fmla="*/ 0 h 5416094"/>
              <a:gd name="connsiteX2" fmla="*/ 1746919 w 10515600"/>
              <a:gd name="connsiteY2" fmla="*/ 0 h 5416094"/>
              <a:gd name="connsiteX3" fmla="*/ 2329833 w 10515600"/>
              <a:gd name="connsiteY3" fmla="*/ 0 h 5416094"/>
              <a:gd name="connsiteX4" fmla="*/ 2825644 w 10515600"/>
              <a:gd name="connsiteY4" fmla="*/ 0 h 5416094"/>
              <a:gd name="connsiteX5" fmla="*/ 3582762 w 10515600"/>
              <a:gd name="connsiteY5" fmla="*/ 0 h 5416094"/>
              <a:gd name="connsiteX6" fmla="*/ 4165675 w 10515600"/>
              <a:gd name="connsiteY6" fmla="*/ 0 h 5416094"/>
              <a:gd name="connsiteX7" fmla="*/ 5009894 w 10515600"/>
              <a:gd name="connsiteY7" fmla="*/ 0 h 5416094"/>
              <a:gd name="connsiteX8" fmla="*/ 5505706 w 10515600"/>
              <a:gd name="connsiteY8" fmla="*/ 0 h 5416094"/>
              <a:gd name="connsiteX9" fmla="*/ 6349925 w 10515600"/>
              <a:gd name="connsiteY9" fmla="*/ 0 h 5416094"/>
              <a:gd name="connsiteX10" fmla="*/ 6758634 w 10515600"/>
              <a:gd name="connsiteY10" fmla="*/ 0 h 5416094"/>
              <a:gd name="connsiteX11" fmla="*/ 7428650 w 10515600"/>
              <a:gd name="connsiteY11" fmla="*/ 0 h 5416094"/>
              <a:gd name="connsiteX12" fmla="*/ 8098665 w 10515600"/>
              <a:gd name="connsiteY12" fmla="*/ 0 h 5416094"/>
              <a:gd name="connsiteX13" fmla="*/ 8681579 w 10515600"/>
              <a:gd name="connsiteY13" fmla="*/ 0 h 5416094"/>
              <a:gd name="connsiteX14" fmla="*/ 9612900 w 10515600"/>
              <a:gd name="connsiteY14" fmla="*/ 0 h 5416094"/>
              <a:gd name="connsiteX15" fmla="*/ 10515600 w 10515600"/>
              <a:gd name="connsiteY15" fmla="*/ 902700 h 5416094"/>
              <a:gd name="connsiteX16" fmla="*/ 10515600 w 10515600"/>
              <a:gd name="connsiteY16" fmla="*/ 1504482 h 5416094"/>
              <a:gd name="connsiteX17" fmla="*/ 10515600 w 10515600"/>
              <a:gd name="connsiteY17" fmla="*/ 2178479 h 5416094"/>
              <a:gd name="connsiteX18" fmla="*/ 10515600 w 10515600"/>
              <a:gd name="connsiteY18" fmla="*/ 2780261 h 5416094"/>
              <a:gd name="connsiteX19" fmla="*/ 10515600 w 10515600"/>
              <a:gd name="connsiteY19" fmla="*/ 3273722 h 5416094"/>
              <a:gd name="connsiteX20" fmla="*/ 10515600 w 10515600"/>
              <a:gd name="connsiteY20" fmla="*/ 3803291 h 5416094"/>
              <a:gd name="connsiteX21" fmla="*/ 10515600 w 10515600"/>
              <a:gd name="connsiteY21" fmla="*/ 4513394 h 5416094"/>
              <a:gd name="connsiteX22" fmla="*/ 9612900 w 10515600"/>
              <a:gd name="connsiteY22" fmla="*/ 5416094 h 5416094"/>
              <a:gd name="connsiteX23" fmla="*/ 9117089 w 10515600"/>
              <a:gd name="connsiteY23" fmla="*/ 5416094 h 5416094"/>
              <a:gd name="connsiteX24" fmla="*/ 8708379 w 10515600"/>
              <a:gd name="connsiteY24" fmla="*/ 5416094 h 5416094"/>
              <a:gd name="connsiteX25" fmla="*/ 8299670 w 10515600"/>
              <a:gd name="connsiteY25" fmla="*/ 5416094 h 5416094"/>
              <a:gd name="connsiteX26" fmla="*/ 7629654 w 10515600"/>
              <a:gd name="connsiteY26" fmla="*/ 5416094 h 5416094"/>
              <a:gd name="connsiteX27" fmla="*/ 7133843 w 10515600"/>
              <a:gd name="connsiteY27" fmla="*/ 5416094 h 5416094"/>
              <a:gd name="connsiteX28" fmla="*/ 6376726 w 10515600"/>
              <a:gd name="connsiteY28" fmla="*/ 5416094 h 5416094"/>
              <a:gd name="connsiteX29" fmla="*/ 5880914 w 10515600"/>
              <a:gd name="connsiteY29" fmla="*/ 5416094 h 5416094"/>
              <a:gd name="connsiteX30" fmla="*/ 5123797 w 10515600"/>
              <a:gd name="connsiteY30" fmla="*/ 5416094 h 5416094"/>
              <a:gd name="connsiteX31" fmla="*/ 4715088 w 10515600"/>
              <a:gd name="connsiteY31" fmla="*/ 5416094 h 5416094"/>
              <a:gd name="connsiteX32" fmla="*/ 3957970 w 10515600"/>
              <a:gd name="connsiteY32" fmla="*/ 5416094 h 5416094"/>
              <a:gd name="connsiteX33" fmla="*/ 3462159 w 10515600"/>
              <a:gd name="connsiteY33" fmla="*/ 5416094 h 5416094"/>
              <a:gd name="connsiteX34" fmla="*/ 3053449 w 10515600"/>
              <a:gd name="connsiteY34" fmla="*/ 5416094 h 5416094"/>
              <a:gd name="connsiteX35" fmla="*/ 2557638 w 10515600"/>
              <a:gd name="connsiteY35" fmla="*/ 5416094 h 5416094"/>
              <a:gd name="connsiteX36" fmla="*/ 1800521 w 10515600"/>
              <a:gd name="connsiteY36" fmla="*/ 5416094 h 5416094"/>
              <a:gd name="connsiteX37" fmla="*/ 902700 w 10515600"/>
              <a:gd name="connsiteY37" fmla="*/ 5416094 h 5416094"/>
              <a:gd name="connsiteX38" fmla="*/ 0 w 10515600"/>
              <a:gd name="connsiteY38" fmla="*/ 4513394 h 5416094"/>
              <a:gd name="connsiteX39" fmla="*/ 0 w 10515600"/>
              <a:gd name="connsiteY39" fmla="*/ 3911612 h 5416094"/>
              <a:gd name="connsiteX40" fmla="*/ 0 w 10515600"/>
              <a:gd name="connsiteY40" fmla="*/ 3309829 h 5416094"/>
              <a:gd name="connsiteX41" fmla="*/ 0 w 10515600"/>
              <a:gd name="connsiteY41" fmla="*/ 2780261 h 5416094"/>
              <a:gd name="connsiteX42" fmla="*/ 0 w 10515600"/>
              <a:gd name="connsiteY42" fmla="*/ 2106265 h 5416094"/>
              <a:gd name="connsiteX43" fmla="*/ 0 w 10515600"/>
              <a:gd name="connsiteY43" fmla="*/ 1504482 h 5416094"/>
              <a:gd name="connsiteX44" fmla="*/ 0 w 10515600"/>
              <a:gd name="connsiteY44" fmla="*/ 90270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5416094" extrusionOk="0">
                <a:moveTo>
                  <a:pt x="0" y="902700"/>
                </a:moveTo>
                <a:cubicBezTo>
                  <a:pt x="-57306" y="368805"/>
                  <a:pt x="305054" y="37193"/>
                  <a:pt x="902700" y="0"/>
                </a:cubicBezTo>
                <a:cubicBezTo>
                  <a:pt x="1280419" y="-35006"/>
                  <a:pt x="1407743" y="-35339"/>
                  <a:pt x="1746919" y="0"/>
                </a:cubicBezTo>
                <a:cubicBezTo>
                  <a:pt x="2086095" y="35339"/>
                  <a:pt x="2146539" y="-12333"/>
                  <a:pt x="2329833" y="0"/>
                </a:cubicBezTo>
                <a:cubicBezTo>
                  <a:pt x="2513127" y="12333"/>
                  <a:pt x="2706706" y="12952"/>
                  <a:pt x="2825644" y="0"/>
                </a:cubicBezTo>
                <a:cubicBezTo>
                  <a:pt x="2944582" y="-12952"/>
                  <a:pt x="3420817" y="-27100"/>
                  <a:pt x="3582762" y="0"/>
                </a:cubicBezTo>
                <a:cubicBezTo>
                  <a:pt x="3744707" y="27100"/>
                  <a:pt x="4023584" y="-9167"/>
                  <a:pt x="4165675" y="0"/>
                </a:cubicBezTo>
                <a:cubicBezTo>
                  <a:pt x="4307766" y="9167"/>
                  <a:pt x="4770188" y="27031"/>
                  <a:pt x="5009894" y="0"/>
                </a:cubicBezTo>
                <a:cubicBezTo>
                  <a:pt x="5249600" y="-27031"/>
                  <a:pt x="5349881" y="-194"/>
                  <a:pt x="5505706" y="0"/>
                </a:cubicBezTo>
                <a:cubicBezTo>
                  <a:pt x="5661531" y="194"/>
                  <a:pt x="6129254" y="-29363"/>
                  <a:pt x="6349925" y="0"/>
                </a:cubicBezTo>
                <a:cubicBezTo>
                  <a:pt x="6570596" y="29363"/>
                  <a:pt x="6581199" y="-14617"/>
                  <a:pt x="6758634" y="0"/>
                </a:cubicBezTo>
                <a:cubicBezTo>
                  <a:pt x="6936069" y="14617"/>
                  <a:pt x="7246491" y="25675"/>
                  <a:pt x="7428650" y="0"/>
                </a:cubicBezTo>
                <a:cubicBezTo>
                  <a:pt x="7610809" y="-25675"/>
                  <a:pt x="7825190" y="-17078"/>
                  <a:pt x="8098665" y="0"/>
                </a:cubicBezTo>
                <a:cubicBezTo>
                  <a:pt x="8372141" y="17078"/>
                  <a:pt x="8559625" y="-21568"/>
                  <a:pt x="8681579" y="0"/>
                </a:cubicBezTo>
                <a:cubicBezTo>
                  <a:pt x="8803533" y="21568"/>
                  <a:pt x="9307226" y="-46066"/>
                  <a:pt x="9612900" y="0"/>
                </a:cubicBezTo>
                <a:cubicBezTo>
                  <a:pt x="10119954" y="-10560"/>
                  <a:pt x="10418674" y="366684"/>
                  <a:pt x="10515600" y="902700"/>
                </a:cubicBezTo>
                <a:cubicBezTo>
                  <a:pt x="10494548" y="1140809"/>
                  <a:pt x="10524881" y="1252168"/>
                  <a:pt x="10515600" y="1504482"/>
                </a:cubicBezTo>
                <a:cubicBezTo>
                  <a:pt x="10506319" y="1756796"/>
                  <a:pt x="10494309" y="1995078"/>
                  <a:pt x="10515600" y="2178479"/>
                </a:cubicBezTo>
                <a:cubicBezTo>
                  <a:pt x="10536891" y="2361880"/>
                  <a:pt x="10522845" y="2487483"/>
                  <a:pt x="10515600" y="2780261"/>
                </a:cubicBezTo>
                <a:cubicBezTo>
                  <a:pt x="10508355" y="3073039"/>
                  <a:pt x="10533694" y="3138252"/>
                  <a:pt x="10515600" y="3273722"/>
                </a:cubicBezTo>
                <a:cubicBezTo>
                  <a:pt x="10497506" y="3409192"/>
                  <a:pt x="10514952" y="3569910"/>
                  <a:pt x="10515600" y="3803291"/>
                </a:cubicBezTo>
                <a:cubicBezTo>
                  <a:pt x="10516248" y="4036672"/>
                  <a:pt x="10499126" y="4317688"/>
                  <a:pt x="10515600" y="4513394"/>
                </a:cubicBezTo>
                <a:cubicBezTo>
                  <a:pt x="10585499" y="4997151"/>
                  <a:pt x="10115437" y="5453981"/>
                  <a:pt x="9612900" y="5416094"/>
                </a:cubicBezTo>
                <a:cubicBezTo>
                  <a:pt x="9473271" y="5418358"/>
                  <a:pt x="9316384" y="5423764"/>
                  <a:pt x="9117089" y="5416094"/>
                </a:cubicBezTo>
                <a:cubicBezTo>
                  <a:pt x="8917794" y="5408424"/>
                  <a:pt x="8902141" y="5433256"/>
                  <a:pt x="8708379" y="5416094"/>
                </a:cubicBezTo>
                <a:cubicBezTo>
                  <a:pt x="8514617" y="5398933"/>
                  <a:pt x="8454700" y="5422387"/>
                  <a:pt x="8299670" y="5416094"/>
                </a:cubicBezTo>
                <a:cubicBezTo>
                  <a:pt x="8144640" y="5409801"/>
                  <a:pt x="7907022" y="5398388"/>
                  <a:pt x="7629654" y="5416094"/>
                </a:cubicBezTo>
                <a:cubicBezTo>
                  <a:pt x="7352286" y="5433800"/>
                  <a:pt x="7244777" y="5409877"/>
                  <a:pt x="7133843" y="5416094"/>
                </a:cubicBezTo>
                <a:cubicBezTo>
                  <a:pt x="7022909" y="5422311"/>
                  <a:pt x="6748865" y="5379753"/>
                  <a:pt x="6376726" y="5416094"/>
                </a:cubicBezTo>
                <a:cubicBezTo>
                  <a:pt x="6004587" y="5452435"/>
                  <a:pt x="5991442" y="5438860"/>
                  <a:pt x="5880914" y="5416094"/>
                </a:cubicBezTo>
                <a:cubicBezTo>
                  <a:pt x="5770386" y="5393328"/>
                  <a:pt x="5294303" y="5440618"/>
                  <a:pt x="5123797" y="5416094"/>
                </a:cubicBezTo>
                <a:cubicBezTo>
                  <a:pt x="4953291" y="5391570"/>
                  <a:pt x="4828705" y="5430421"/>
                  <a:pt x="4715088" y="5416094"/>
                </a:cubicBezTo>
                <a:cubicBezTo>
                  <a:pt x="4601471" y="5401767"/>
                  <a:pt x="4227806" y="5381491"/>
                  <a:pt x="3957970" y="5416094"/>
                </a:cubicBezTo>
                <a:cubicBezTo>
                  <a:pt x="3688134" y="5450697"/>
                  <a:pt x="3670638" y="5425309"/>
                  <a:pt x="3462159" y="5416094"/>
                </a:cubicBezTo>
                <a:cubicBezTo>
                  <a:pt x="3253680" y="5406879"/>
                  <a:pt x="3167443" y="5432031"/>
                  <a:pt x="3053449" y="5416094"/>
                </a:cubicBezTo>
                <a:cubicBezTo>
                  <a:pt x="2939455" y="5400158"/>
                  <a:pt x="2701485" y="5433995"/>
                  <a:pt x="2557638" y="5416094"/>
                </a:cubicBezTo>
                <a:cubicBezTo>
                  <a:pt x="2413791" y="5398193"/>
                  <a:pt x="2168647" y="5424510"/>
                  <a:pt x="1800521" y="5416094"/>
                </a:cubicBezTo>
                <a:cubicBezTo>
                  <a:pt x="1432395" y="5407678"/>
                  <a:pt x="1261364" y="5454497"/>
                  <a:pt x="902700" y="5416094"/>
                </a:cubicBezTo>
                <a:cubicBezTo>
                  <a:pt x="519468" y="5419760"/>
                  <a:pt x="63003" y="5077223"/>
                  <a:pt x="0" y="4513394"/>
                </a:cubicBezTo>
                <a:cubicBezTo>
                  <a:pt x="-20265" y="4243495"/>
                  <a:pt x="27650" y="4053844"/>
                  <a:pt x="0" y="3911612"/>
                </a:cubicBezTo>
                <a:cubicBezTo>
                  <a:pt x="-27650" y="3769380"/>
                  <a:pt x="24988" y="3469350"/>
                  <a:pt x="0" y="3309829"/>
                </a:cubicBezTo>
                <a:cubicBezTo>
                  <a:pt x="-24988" y="3150308"/>
                  <a:pt x="-16973" y="2933511"/>
                  <a:pt x="0" y="2780261"/>
                </a:cubicBezTo>
                <a:cubicBezTo>
                  <a:pt x="16973" y="2627011"/>
                  <a:pt x="-11552" y="2315258"/>
                  <a:pt x="0" y="2106265"/>
                </a:cubicBezTo>
                <a:cubicBezTo>
                  <a:pt x="11552" y="1897272"/>
                  <a:pt x="-9167" y="1726905"/>
                  <a:pt x="0" y="1504482"/>
                </a:cubicBezTo>
                <a:cubicBezTo>
                  <a:pt x="9167" y="1282059"/>
                  <a:pt x="10972" y="1160784"/>
                  <a:pt x="0" y="902700"/>
                </a:cubicBezTo>
                <a:close/>
              </a:path>
            </a:pathLst>
          </a:custGeom>
          <a:noFill/>
          <a:ln w="60325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022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3E407-E9C9-8E2A-B095-D6B0E756E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/>
              <a:t>Dublin</a:t>
            </a:r>
          </a:p>
        </p:txBody>
      </p:sp>
      <p:pic>
        <p:nvPicPr>
          <p:cNvPr id="7" name="Picture 6" descr="A large black gate with gold text on it&#10;&#10;Description automatically generated">
            <a:extLst>
              <a:ext uri="{FF2B5EF4-FFF2-40B4-BE49-F238E27FC236}">
                <a16:creationId xmlns:a16="http://schemas.microsoft.com/office/drawing/2014/main" id="{2A1C6C66-5C89-75E6-83DD-E6E299F9B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85" b="40973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Content Placeholder 4" descr="A street with many flags&#10;&#10;Description automatically generated">
            <a:extLst>
              <a:ext uri="{FF2B5EF4-FFF2-40B4-BE49-F238E27FC236}">
                <a16:creationId xmlns:a16="http://schemas.microsoft.com/office/drawing/2014/main" id="{74E3E87B-2A99-70A2-5005-89A6EE02C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07" b="30259"/>
          <a:stretch/>
        </p:blipFill>
        <p:spPr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42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7F84BA"/>
          </a:solidFill>
          <a:ln w="34925">
            <a:solidFill>
              <a:srgbClr val="7F84B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ontent Placeholder 22">
            <a:extLst>
              <a:ext uri="{FF2B5EF4-FFF2-40B4-BE49-F238E27FC236}">
                <a16:creationId xmlns:a16="http://schemas.microsoft.com/office/drawing/2014/main" id="{52D678D0-3F30-49B2-CC56-B5B30D83F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903721" cy="160020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Tour of Guinness Brewery, Jameson Distillery </a:t>
            </a:r>
          </a:p>
        </p:txBody>
      </p:sp>
    </p:spTree>
    <p:extLst>
      <p:ext uri="{BB962C8B-B14F-4D97-AF65-F5344CB8AC3E}">
        <p14:creationId xmlns:p14="http://schemas.microsoft.com/office/powerpoint/2010/main" val="2119663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EFD07-1CA2-315C-32F9-33AAB731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6600" dirty="0"/>
              <a:t>Galway Highlights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7F84BA"/>
          </a:solidFill>
          <a:ln w="38100" cap="rnd">
            <a:solidFill>
              <a:srgbClr val="7F84B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61CA98-8D76-C68D-268C-5AA5875EC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3600" dirty="0"/>
              <a:t>Cliffs of Moher</a:t>
            </a:r>
          </a:p>
          <a:p>
            <a:r>
              <a:rPr lang="en-US" sz="3600" dirty="0"/>
              <a:t>Kylmore Abbey</a:t>
            </a:r>
          </a:p>
          <a:p>
            <a:r>
              <a:rPr lang="en-US" sz="3600" dirty="0"/>
              <a:t>Galway Cathedral</a:t>
            </a:r>
          </a:p>
          <a:p>
            <a:r>
              <a:rPr lang="en-US" sz="3600" dirty="0"/>
              <a:t>Aran Island Day Trip</a:t>
            </a:r>
          </a:p>
          <a:p>
            <a:endParaRPr lang="en-US" dirty="0"/>
          </a:p>
        </p:txBody>
      </p:sp>
      <p:pic>
        <p:nvPicPr>
          <p:cNvPr id="5" name="Content Placeholder 4" descr="A boat in the water&#10;&#10;Description automatically generated">
            <a:extLst>
              <a:ext uri="{FF2B5EF4-FFF2-40B4-BE49-F238E27FC236}">
                <a16:creationId xmlns:a16="http://schemas.microsoft.com/office/drawing/2014/main" id="{0F46B59C-7B84-B8EF-FBF4-89A2E19B5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52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3787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E19D62-29F1-0540-CF05-462334FBE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endParaRPr lang="en-US" sz="4800" dirty="0"/>
          </a:p>
        </p:txBody>
      </p:sp>
      <p:pic>
        <p:nvPicPr>
          <p:cNvPr id="5" name="Content Placeholder 4" descr="A close-up of a rock&#10;&#10;Description automatically generated">
            <a:extLst>
              <a:ext uri="{FF2B5EF4-FFF2-40B4-BE49-F238E27FC236}">
                <a16:creationId xmlns:a16="http://schemas.microsoft.com/office/drawing/2014/main" id="{6BE7571A-0434-26F4-D2E3-D2E6FB1C9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48" b="14139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33" name="Rectangle 6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rgbClr val="7F84BA"/>
          </a:solidFill>
          <a:ln w="38100" cap="rnd">
            <a:solidFill>
              <a:srgbClr val="7F84B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7F00F36-2552-9E2A-0882-EED012E14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r>
              <a:rPr lang="en-US" sz="4800" dirty="0"/>
              <a:t>TOUR OF CONNEMARA NATIONAL PARK</a:t>
            </a:r>
          </a:p>
        </p:txBody>
      </p:sp>
    </p:spTree>
    <p:extLst>
      <p:ext uri="{BB962C8B-B14F-4D97-AF65-F5344CB8AC3E}">
        <p14:creationId xmlns:p14="http://schemas.microsoft.com/office/powerpoint/2010/main" val="281286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7C5F937-FDA4-49FD-A135-03738460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15E37C-522A-423F-B958-36BF66141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8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B7C34-0C63-DE4F-C5B6-4D59DB45A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62856"/>
            <a:ext cx="3419856" cy="1600200"/>
          </a:xfrm>
        </p:spPr>
        <p:txBody>
          <a:bodyPr anchor="ctr">
            <a:normAutofit fontScale="90000"/>
          </a:bodyPr>
          <a:lstStyle/>
          <a:p>
            <a:br>
              <a:rPr lang="en-US" sz="4800" dirty="0"/>
            </a:br>
            <a:r>
              <a:rPr lang="en-US" dirty="0"/>
              <a:t>QUESTIONS?</a:t>
            </a:r>
          </a:p>
        </p:txBody>
      </p:sp>
      <p:pic>
        <p:nvPicPr>
          <p:cNvPr id="7" name="Picture 6" descr="A cliff with a body of water and a cloudy sky with Cliffs of Moher in the background&#10;&#10;Description automatically generated">
            <a:extLst>
              <a:ext uri="{FF2B5EF4-FFF2-40B4-BE49-F238E27FC236}">
                <a16:creationId xmlns:a16="http://schemas.microsoft.com/office/drawing/2014/main" id="{B4A06F20-3CFA-15E0-B6E5-76CEF6EEF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70" b="-3"/>
          <a:stretch/>
        </p:blipFill>
        <p:spPr>
          <a:xfrm>
            <a:off x="6" y="1"/>
            <a:ext cx="6005375" cy="419628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3" y="0"/>
                </a:lnTo>
                <a:lnTo>
                  <a:pt x="5998730" y="19709"/>
                </a:lnTo>
                <a:cubicBezTo>
                  <a:pt x="6001245" y="280059"/>
                  <a:pt x="5986414" y="540409"/>
                  <a:pt x="5999656" y="800631"/>
                </a:cubicBezTo>
                <a:cubicBezTo>
                  <a:pt x="6009854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2" y="3561638"/>
                  <a:pt x="5989196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0" y="4176620"/>
                </a:lnTo>
                <a:cubicBezTo>
                  <a:pt x="5886701" y="4176651"/>
                  <a:pt x="5821787" y="4174749"/>
                  <a:pt x="5756904" y="4173480"/>
                </a:cubicBezTo>
                <a:cubicBezTo>
                  <a:pt x="5518558" y="4169040"/>
                  <a:pt x="5280085" y="4173480"/>
                  <a:pt x="5042246" y="4150774"/>
                </a:cubicBezTo>
                <a:cubicBezTo>
                  <a:pt x="4977617" y="4144622"/>
                  <a:pt x="4912545" y="4140690"/>
                  <a:pt x="4847599" y="4141467"/>
                </a:cubicBezTo>
                <a:cubicBezTo>
                  <a:pt x="4782654" y="4142244"/>
                  <a:pt x="4717834" y="4147730"/>
                  <a:pt x="4653712" y="4160414"/>
                </a:cubicBezTo>
                <a:cubicBezTo>
                  <a:pt x="4446570" y="4200625"/>
                  <a:pt x="4238795" y="4203162"/>
                  <a:pt x="4029496" y="4186925"/>
                </a:cubicBezTo>
                <a:cubicBezTo>
                  <a:pt x="3943620" y="4180203"/>
                  <a:pt x="3857745" y="4169040"/>
                  <a:pt x="3771488" y="4171196"/>
                </a:cubicBezTo>
                <a:cubicBezTo>
                  <a:pt x="3623584" y="4175129"/>
                  <a:pt x="3475553" y="4167137"/>
                  <a:pt x="3327522" y="4169167"/>
                </a:cubicBezTo>
                <a:cubicBezTo>
                  <a:pt x="3323527" y="4169738"/>
                  <a:pt x="3319442" y="4169205"/>
                  <a:pt x="3315726" y="4167645"/>
                </a:cubicBezTo>
                <a:cubicBezTo>
                  <a:pt x="3278940" y="4142402"/>
                  <a:pt x="3238602" y="4152169"/>
                  <a:pt x="3200548" y="4158765"/>
                </a:cubicBezTo>
                <a:cubicBezTo>
                  <a:pt x="3074081" y="4180710"/>
                  <a:pt x="2947741" y="4191492"/>
                  <a:pt x="2819245" y="4174494"/>
                </a:cubicBezTo>
                <a:cubicBezTo>
                  <a:pt x="2696545" y="4156698"/>
                  <a:pt x="2572095" y="4154478"/>
                  <a:pt x="2448850" y="4167898"/>
                </a:cubicBezTo>
                <a:cubicBezTo>
                  <a:pt x="2279382" y="4187687"/>
                  <a:pt x="2110548" y="4183501"/>
                  <a:pt x="1941461" y="4167898"/>
                </a:cubicBezTo>
                <a:cubicBezTo>
                  <a:pt x="1872836" y="4161556"/>
                  <a:pt x="1803197" y="4150774"/>
                  <a:pt x="1735207" y="4166630"/>
                </a:cubicBezTo>
                <a:cubicBezTo>
                  <a:pt x="1651488" y="4186038"/>
                  <a:pt x="1568022" y="4179695"/>
                  <a:pt x="1484049" y="4175382"/>
                </a:cubicBezTo>
                <a:cubicBezTo>
                  <a:pt x="1377751" y="4169801"/>
                  <a:pt x="1271707" y="4153692"/>
                  <a:pt x="1165028" y="4166376"/>
                </a:cubicBezTo>
                <a:cubicBezTo>
                  <a:pt x="1115684" y="4172211"/>
                  <a:pt x="1066721" y="4181471"/>
                  <a:pt x="1016743" y="4179061"/>
                </a:cubicBezTo>
                <a:cubicBezTo>
                  <a:pt x="878480" y="4172719"/>
                  <a:pt x="740343" y="4165235"/>
                  <a:pt x="601825" y="4166376"/>
                </a:cubicBezTo>
                <a:cubicBezTo>
                  <a:pt x="543856" y="4166757"/>
                  <a:pt x="486267" y="4168659"/>
                  <a:pt x="428552" y="4172845"/>
                </a:cubicBezTo>
                <a:cubicBezTo>
                  <a:pt x="320858" y="4180710"/>
                  <a:pt x="213545" y="4170055"/>
                  <a:pt x="106233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5" name="Content Placeholder 4" descr="A sheep grazing on grass by water&#10;&#10;Description automatically generated">
            <a:extLst>
              <a:ext uri="{FF2B5EF4-FFF2-40B4-BE49-F238E27FC236}">
                <a16:creationId xmlns:a16="http://schemas.microsoft.com/office/drawing/2014/main" id="{BF40A36A-4C16-1626-4559-9C9652D6D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04" r="-1" b="17910"/>
          <a:stretch/>
        </p:blipFill>
        <p:spPr>
          <a:xfrm>
            <a:off x="6185045" y="-1"/>
            <a:ext cx="6006950" cy="418767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</p:spPr>
      </p:pic>
      <p:sp>
        <p:nvSpPr>
          <p:cNvPr id="35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4925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C537F4-BD0E-2EB0-B2D4-270ACCB24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894576" cy="1600200"/>
          </a:xfrm>
        </p:spPr>
        <p:txBody>
          <a:bodyPr anchor="ctr">
            <a:normAutofit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6693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E26AA3-5B05-4F3A-F8FC-BB1B33D5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/>
              <a:t>COURSE CREDIT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7F84BA"/>
          </a:solidFill>
          <a:ln w="34925">
            <a:solidFill>
              <a:srgbClr val="7F84B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622E10-3A39-3DE4-23C0-A3A1254656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4472932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8195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B9CE8-E0DA-5DBC-5DBE-59262296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7200"/>
              <a:t>Course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7F84BA"/>
          </a:solidFill>
          <a:ln w="38100" cap="rnd">
            <a:solidFill>
              <a:srgbClr val="7F84B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CCAE6-9895-1845-7D25-1BF8E776B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Prep: Study of Ireland culture (prep with articles, choice of movies)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Cultural Immersion: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Study of media text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Production of Media Text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Showcase basic skills Using </a:t>
            </a:r>
            <a:r>
              <a:rPr lang="en-US" sz="2400" dirty="0" err="1"/>
              <a:t>i</a:t>
            </a:r>
            <a:r>
              <a:rPr lang="en-US" sz="2400" dirty="0"/>
              <a:t>-phone for video, audio and graphics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 Final Project due on Adobe Text Design (blog posting site)  by end of the </a:t>
            </a:r>
            <a:r>
              <a:rPr lang="en-US" sz="2400" dirty="0" err="1"/>
              <a:t>Maymester</a:t>
            </a: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2483DC-8A98-5EA1-F767-7B434CC7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8" r="3842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5955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D8B05-306C-07B2-EB9F-C4F831C79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6700" dirty="0"/>
              <a:t>TOUR DUBLIN AND GALWAY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7F84BA"/>
          </a:solidFill>
          <a:ln w="38100" cap="rnd">
            <a:solidFill>
              <a:srgbClr val="7F84B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DCACF-2975-0703-D560-6FA5F283D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9 DAY TOUR</a:t>
            </a:r>
          </a:p>
          <a:p>
            <a:r>
              <a:rPr lang="en-US" b="1" dirty="0"/>
              <a:t>MAY 23-JUNE 1</a:t>
            </a:r>
          </a:p>
          <a:p>
            <a:r>
              <a:rPr lang="en-US" b="1" dirty="0"/>
              <a:t>$3950 PLUS airfare</a:t>
            </a:r>
          </a:p>
          <a:p>
            <a:r>
              <a:rPr lang="en-US" b="1" dirty="0"/>
              <a:t>INCLUDES:</a:t>
            </a:r>
          </a:p>
          <a:p>
            <a:r>
              <a:rPr lang="en-US" b="1" dirty="0"/>
              <a:t>Course credit, accommodations, all breakfasts, some snacks, at minimum two dinners</a:t>
            </a:r>
          </a:p>
          <a:p>
            <a:r>
              <a:rPr lang="en-US" b="1" dirty="0"/>
              <a:t>Transportation in Ireland/guided tours</a:t>
            </a:r>
          </a:p>
          <a:p>
            <a:endParaRPr lang="en-US" dirty="0"/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8946A665-8B8E-BCB0-F03C-F3233B5E8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1" r="47698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9087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Plane on tarmac">
            <a:extLst>
              <a:ext uri="{FF2B5EF4-FFF2-40B4-BE49-F238E27FC236}">
                <a16:creationId xmlns:a16="http://schemas.microsoft.com/office/drawing/2014/main" id="{48D5F8E8-5669-B42C-941F-EA7DDD0D4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0" r="4351" b="-1"/>
          <a:stretch/>
        </p:blipFill>
        <p:spPr>
          <a:xfrm>
            <a:off x="-1" y="-1"/>
            <a:ext cx="1218895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050C9-13F2-EA10-65CC-2F947B8D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04" y="45537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Plane Tickets</a:t>
            </a:r>
          </a:p>
        </p:txBody>
      </p:sp>
    </p:spTree>
    <p:extLst>
      <p:ext uri="{BB962C8B-B14F-4D97-AF65-F5344CB8AC3E}">
        <p14:creationId xmlns:p14="http://schemas.microsoft.com/office/powerpoint/2010/main" val="3144563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613B2-D43D-E04A-09E9-C8D493633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*Flexible: Can meet up with US, or go on your own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528CF8-2109-1C1B-8742-A137EA41CE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929384"/>
          <a:ext cx="10515600" cy="425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8293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832C47-94D7-C41B-3887-91900FE40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en-US" sz="7200" dirty="0"/>
              <a:t>Accommodations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7F84BA"/>
          </a:solidFill>
          <a:ln w="34925">
            <a:solidFill>
              <a:srgbClr val="7F84B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23C786-9627-0446-5B07-BF7B86E761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2110936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6377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Draft drawing of a floor plan">
            <a:extLst>
              <a:ext uri="{FF2B5EF4-FFF2-40B4-BE49-F238E27FC236}">
                <a16:creationId xmlns:a16="http://schemas.microsoft.com/office/drawing/2014/main" id="{FBF7D9E3-4084-74E1-27B3-27A1DB5EF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592" r="-1" b="1086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1AFB3-7113-2C27-F081-FD5DFCE8A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0800" dirty="0">
                <a:solidFill>
                  <a:schemeClr val="bg1"/>
                </a:solidFill>
              </a:rPr>
              <a:t>DUBLIN PLANS</a:t>
            </a: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843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3C820FA-599D-472F-92AF-FE30D7E46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557DA3-3A28-4C24-8B46-4FA097CAB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84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C10F6-85AF-31FE-420F-9873EF9B3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786384"/>
            <a:ext cx="3419856" cy="160020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Tour INCLUDES</a:t>
            </a: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786384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4925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735DE081-8C16-BBC6-FC7E-D44FC93A2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786384"/>
            <a:ext cx="6894576" cy="1600200"/>
          </a:xfrm>
        </p:spPr>
        <p:txBody>
          <a:bodyPr anchor="ctr">
            <a:normAutofit/>
          </a:bodyPr>
          <a:lstStyle/>
          <a:p>
            <a:r>
              <a:rPr lang="en-US" sz="3600" dirty="0"/>
              <a:t>Trinity College and Book of Kells,  Irish Emigration Museum, , Viking Culture Museum </a:t>
            </a:r>
          </a:p>
        </p:txBody>
      </p:sp>
      <p:pic>
        <p:nvPicPr>
          <p:cNvPr id="7" name="Content Placeholder 6" descr="Flags on the side of a building&#10;&#10;Description automatically generated">
            <a:extLst>
              <a:ext uri="{FF2B5EF4-FFF2-40B4-BE49-F238E27FC236}">
                <a16:creationId xmlns:a16="http://schemas.microsoft.com/office/drawing/2014/main" id="{E3CB8DA1-D9F4-A9B2-AB07-6C78BCC08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21" b="21014"/>
          <a:stretch/>
        </p:blipFill>
        <p:spPr>
          <a:xfrm>
            <a:off x="5" y="2668697"/>
            <a:ext cx="6005375" cy="4189309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17116" y="873"/>
                </a:moveTo>
                <a:cubicBezTo>
                  <a:pt x="5462543" y="-1249"/>
                  <a:pt x="5508151" y="499"/>
                  <a:pt x="5553448" y="6137"/>
                </a:cubicBezTo>
                <a:cubicBezTo>
                  <a:pt x="5628161" y="13367"/>
                  <a:pt x="5703128" y="18441"/>
                  <a:pt x="5777841" y="26052"/>
                </a:cubicBezTo>
                <a:cubicBezTo>
                  <a:pt x="5811074" y="29477"/>
                  <a:pt x="5844689" y="16792"/>
                  <a:pt x="5877417" y="28462"/>
                </a:cubicBezTo>
                <a:cubicBezTo>
                  <a:pt x="5913568" y="41401"/>
                  <a:pt x="5950164" y="47204"/>
                  <a:pt x="5986854" y="47965"/>
                </a:cubicBezTo>
                <a:lnTo>
                  <a:pt x="5997165" y="47520"/>
                </a:lnTo>
                <a:lnTo>
                  <a:pt x="5995170" y="275471"/>
                </a:lnTo>
                <a:cubicBezTo>
                  <a:pt x="5993432" y="411057"/>
                  <a:pt x="5993035" y="546625"/>
                  <a:pt x="5999656" y="682160"/>
                </a:cubicBezTo>
                <a:cubicBezTo>
                  <a:pt x="6009855" y="891919"/>
                  <a:pt x="6003364" y="1101546"/>
                  <a:pt x="5999656" y="1311173"/>
                </a:cubicBezTo>
                <a:cubicBezTo>
                  <a:pt x="5992506" y="1713211"/>
                  <a:pt x="6003364" y="2114719"/>
                  <a:pt x="5998730" y="2516228"/>
                </a:cubicBezTo>
                <a:cubicBezTo>
                  <a:pt x="5996744" y="2694205"/>
                  <a:pt x="5998994" y="2871917"/>
                  <a:pt x="6003364" y="3049894"/>
                </a:cubicBezTo>
                <a:cubicBezTo>
                  <a:pt x="6009720" y="3304016"/>
                  <a:pt x="5999923" y="3558269"/>
                  <a:pt x="5989197" y="3812258"/>
                </a:cubicBezTo>
                <a:cubicBezTo>
                  <a:pt x="5985594" y="3882098"/>
                  <a:pt x="5984646" y="3952021"/>
                  <a:pt x="5986348" y="4021879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6427"/>
                </a:lnTo>
                <a:lnTo>
                  <a:pt x="12119" y="23896"/>
                </a:lnTo>
                <a:cubicBezTo>
                  <a:pt x="28628" y="19050"/>
                  <a:pt x="45667" y="16234"/>
                  <a:pt x="62858" y="15524"/>
                </a:cubicBezTo>
                <a:cubicBezTo>
                  <a:pt x="195286" y="-1093"/>
                  <a:pt x="327842" y="3346"/>
                  <a:pt x="460905" y="8801"/>
                </a:cubicBezTo>
                <a:cubicBezTo>
                  <a:pt x="692655" y="18187"/>
                  <a:pt x="924659" y="29096"/>
                  <a:pt x="1156790" y="25798"/>
                </a:cubicBezTo>
                <a:cubicBezTo>
                  <a:pt x="1392345" y="22373"/>
                  <a:pt x="1627393" y="29604"/>
                  <a:pt x="1862695" y="39117"/>
                </a:cubicBezTo>
                <a:cubicBezTo>
                  <a:pt x="1965822" y="43050"/>
                  <a:pt x="2069584" y="46982"/>
                  <a:pt x="2171061" y="17680"/>
                </a:cubicBezTo>
                <a:cubicBezTo>
                  <a:pt x="2193995" y="12314"/>
                  <a:pt x="2217906" y="12834"/>
                  <a:pt x="2240574" y="19202"/>
                </a:cubicBezTo>
                <a:cubicBezTo>
                  <a:pt x="2354483" y="45713"/>
                  <a:pt x="2469026" y="53578"/>
                  <a:pt x="2584203" y="27447"/>
                </a:cubicBezTo>
                <a:cubicBezTo>
                  <a:pt x="2716607" y="-1220"/>
                  <a:pt x="2852892" y="-7347"/>
                  <a:pt x="2987324" y="9308"/>
                </a:cubicBezTo>
                <a:cubicBezTo>
                  <a:pt x="3110240" y="23008"/>
                  <a:pt x="3233789" y="37849"/>
                  <a:pt x="3356958" y="26813"/>
                </a:cubicBezTo>
                <a:cubicBezTo>
                  <a:pt x="3551542" y="9308"/>
                  <a:pt x="3745872" y="24530"/>
                  <a:pt x="3940456" y="29223"/>
                </a:cubicBezTo>
                <a:cubicBezTo>
                  <a:pt x="4005148" y="30745"/>
                  <a:pt x="4070221" y="44064"/>
                  <a:pt x="4134532" y="32141"/>
                </a:cubicBezTo>
                <a:cubicBezTo>
                  <a:pt x="4235884" y="13367"/>
                  <a:pt x="4336093" y="20597"/>
                  <a:pt x="4437571" y="31126"/>
                </a:cubicBezTo>
                <a:cubicBezTo>
                  <a:pt x="4631901" y="51422"/>
                  <a:pt x="4826104" y="61189"/>
                  <a:pt x="5019547" y="23134"/>
                </a:cubicBezTo>
                <a:cubicBezTo>
                  <a:pt x="5079547" y="11211"/>
                  <a:pt x="5139165" y="4361"/>
                  <a:pt x="5200178" y="20344"/>
                </a:cubicBezTo>
                <a:cubicBezTo>
                  <a:pt x="5227120" y="26496"/>
                  <a:pt x="5255166" y="25976"/>
                  <a:pt x="5281867" y="18822"/>
                </a:cubicBezTo>
                <a:cubicBezTo>
                  <a:pt x="5326442" y="8985"/>
                  <a:pt x="5371688" y="2995"/>
                  <a:pt x="5417116" y="873"/>
                </a:cubicBezTo>
                <a:close/>
              </a:path>
            </a:pathLst>
          </a:custGeom>
        </p:spPr>
      </p:pic>
      <p:pic>
        <p:nvPicPr>
          <p:cNvPr id="5" name="Content Placeholder 4" descr="A red building with flowers on the front&#10;&#10;Description automatically generated">
            <a:extLst>
              <a:ext uri="{FF2B5EF4-FFF2-40B4-BE49-F238E27FC236}">
                <a16:creationId xmlns:a16="http://schemas.microsoft.com/office/drawing/2014/main" id="{FB705239-A388-43AD-1590-0F381E666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892" b="28435"/>
          <a:stretch/>
        </p:blipFill>
        <p:spPr>
          <a:xfrm>
            <a:off x="6185045" y="2657879"/>
            <a:ext cx="6006950" cy="4200116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0707" y="878"/>
                </a:moveTo>
                <a:cubicBezTo>
                  <a:pt x="1130713" y="5076"/>
                  <a:pt x="1229629" y="23223"/>
                  <a:pt x="1329331" y="31024"/>
                </a:cubicBezTo>
                <a:cubicBezTo>
                  <a:pt x="1424213" y="38508"/>
                  <a:pt x="1519095" y="49417"/>
                  <a:pt x="1614484" y="34449"/>
                </a:cubicBezTo>
                <a:cubicBezTo>
                  <a:pt x="1708047" y="21726"/>
                  <a:pt x="1802675" y="18745"/>
                  <a:pt x="1896846" y="25570"/>
                </a:cubicBezTo>
                <a:cubicBezTo>
                  <a:pt x="2000988" y="30770"/>
                  <a:pt x="2104876" y="48021"/>
                  <a:pt x="2209652" y="33561"/>
                </a:cubicBezTo>
                <a:cubicBezTo>
                  <a:pt x="2222857" y="32216"/>
                  <a:pt x="2236189" y="33954"/>
                  <a:pt x="2248595" y="38635"/>
                </a:cubicBezTo>
                <a:cubicBezTo>
                  <a:pt x="2289325" y="52169"/>
                  <a:pt x="2333202" y="53007"/>
                  <a:pt x="2374427" y="41045"/>
                </a:cubicBezTo>
                <a:cubicBezTo>
                  <a:pt x="2426561" y="27168"/>
                  <a:pt x="2481308" y="26254"/>
                  <a:pt x="2533874" y="38381"/>
                </a:cubicBezTo>
                <a:cubicBezTo>
                  <a:pt x="2612012" y="55379"/>
                  <a:pt x="2690403" y="72123"/>
                  <a:pt x="2771713" y="58169"/>
                </a:cubicBezTo>
                <a:cubicBezTo>
                  <a:pt x="2819027" y="50178"/>
                  <a:pt x="2862916" y="30770"/>
                  <a:pt x="2909596" y="21637"/>
                </a:cubicBezTo>
                <a:cubicBezTo>
                  <a:pt x="3044054" y="-4620"/>
                  <a:pt x="3179781" y="3244"/>
                  <a:pt x="3315508" y="12124"/>
                </a:cubicBezTo>
                <a:cubicBezTo>
                  <a:pt x="3448064" y="20876"/>
                  <a:pt x="3579984" y="38888"/>
                  <a:pt x="3713301" y="36225"/>
                </a:cubicBezTo>
                <a:cubicBezTo>
                  <a:pt x="3741689" y="36440"/>
                  <a:pt x="3770015" y="38812"/>
                  <a:pt x="3798035" y="43328"/>
                </a:cubicBezTo>
                <a:cubicBezTo>
                  <a:pt x="3902050" y="57028"/>
                  <a:pt x="4006572" y="69966"/>
                  <a:pt x="4109445" y="42313"/>
                </a:cubicBezTo>
                <a:cubicBezTo>
                  <a:pt x="4201676" y="17312"/>
                  <a:pt x="4297916" y="10677"/>
                  <a:pt x="4392696" y="22779"/>
                </a:cubicBezTo>
                <a:cubicBezTo>
                  <a:pt x="4517501" y="39130"/>
                  <a:pt x="4643651" y="42707"/>
                  <a:pt x="4769179" y="33434"/>
                </a:cubicBezTo>
                <a:cubicBezTo>
                  <a:pt x="4808578" y="29515"/>
                  <a:pt x="4848192" y="28107"/>
                  <a:pt x="4887782" y="29248"/>
                </a:cubicBezTo>
                <a:cubicBezTo>
                  <a:pt x="5176486" y="42440"/>
                  <a:pt x="5466078" y="25062"/>
                  <a:pt x="5754276" y="55759"/>
                </a:cubicBezTo>
                <a:cubicBezTo>
                  <a:pt x="5799833" y="61131"/>
                  <a:pt x="5845701" y="61524"/>
                  <a:pt x="5891082" y="57017"/>
                </a:cubicBezTo>
                <a:lnTo>
                  <a:pt x="6006950" y="32656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lnTo>
                  <a:pt x="5228" y="32317"/>
                </a:lnTo>
                <a:lnTo>
                  <a:pt x="26602" y="28723"/>
                </a:lnTo>
                <a:cubicBezTo>
                  <a:pt x="141982" y="14068"/>
                  <a:pt x="258851" y="13354"/>
                  <a:pt x="374678" y="26711"/>
                </a:cubicBezTo>
                <a:cubicBezTo>
                  <a:pt x="438736" y="35083"/>
                  <a:pt x="503048" y="47768"/>
                  <a:pt x="568247" y="35083"/>
                </a:cubicBezTo>
                <a:cubicBezTo>
                  <a:pt x="574386" y="33992"/>
                  <a:pt x="580564" y="36757"/>
                  <a:pt x="583849" y="42060"/>
                </a:cubicBezTo>
                <a:cubicBezTo>
                  <a:pt x="616069" y="81382"/>
                  <a:pt x="657928" y="80114"/>
                  <a:pt x="700676" y="67429"/>
                </a:cubicBezTo>
                <a:cubicBezTo>
                  <a:pt x="728734" y="58740"/>
                  <a:pt x="756235" y="48326"/>
                  <a:pt x="782999" y="36225"/>
                </a:cubicBezTo>
                <a:cubicBezTo>
                  <a:pt x="829857" y="16792"/>
                  <a:pt x="879632" y="5299"/>
                  <a:pt x="930269" y="2230"/>
                </a:cubicBezTo>
                <a:cubicBezTo>
                  <a:pt x="963916" y="-370"/>
                  <a:pt x="997372" y="-521"/>
                  <a:pt x="1030707" y="87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3827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ketchyVTI">
  <a:themeElements>
    <a:clrScheme name="AnalogousFromLightSeed_2SEEDS">
      <a:dk1>
        <a:srgbClr val="000000"/>
      </a:dk1>
      <a:lt1>
        <a:srgbClr val="FFFFFF"/>
      </a:lt1>
      <a:dk2>
        <a:srgbClr val="413224"/>
      </a:dk2>
      <a:lt2>
        <a:srgbClr val="E8E7E2"/>
      </a:lt2>
      <a:accent1>
        <a:srgbClr val="7F84BA"/>
      </a:accent1>
      <a:accent2>
        <a:srgbClr val="8BA7C1"/>
      </a:accent2>
      <a:accent3>
        <a:srgbClr val="A696C6"/>
      </a:accent3>
      <a:accent4>
        <a:srgbClr val="BA897F"/>
      </a:accent4>
      <a:accent5>
        <a:srgbClr val="B9A07D"/>
      </a:accent5>
      <a:accent6>
        <a:srgbClr val="A6A772"/>
      </a:accent6>
      <a:hlink>
        <a:srgbClr val="898453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208</Words>
  <Application>Microsoft Macintosh PowerPoint</Application>
  <PresentationFormat>Widescreen</PresentationFormat>
  <Paragraphs>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The Hand Bold</vt:lpstr>
      <vt:lpstr>The Serif Hand Black</vt:lpstr>
      <vt:lpstr>SketchyVTI</vt:lpstr>
      <vt:lpstr>IRELAND CULTURE AND MEDIA</vt:lpstr>
      <vt:lpstr>COURSE CREDIT</vt:lpstr>
      <vt:lpstr>Course</vt:lpstr>
      <vt:lpstr>TOUR DUBLIN AND GALWAY</vt:lpstr>
      <vt:lpstr>Plane Tickets</vt:lpstr>
      <vt:lpstr>*Flexible: Can meet up with US, or go on your own</vt:lpstr>
      <vt:lpstr>Accommodations</vt:lpstr>
      <vt:lpstr>DUBLIN PLANS</vt:lpstr>
      <vt:lpstr>Tour INCLUDES</vt:lpstr>
      <vt:lpstr>Dublin</vt:lpstr>
      <vt:lpstr>Galway Highlights</vt:lpstr>
      <vt:lpstr>PowerPoint Presentation</vt:lpstr>
      <vt:lpstr>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IRELAND CULTURE AND MEDIA</dc:title>
  <dc:creator>Jenny Glick</dc:creator>
  <cp:lastModifiedBy>Jenny Glick</cp:lastModifiedBy>
  <cp:revision>8</cp:revision>
  <dcterms:created xsi:type="dcterms:W3CDTF">2023-12-05T19:44:31Z</dcterms:created>
  <dcterms:modified xsi:type="dcterms:W3CDTF">2023-12-05T20:42:18Z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da50fe2-ad8e-4b2e-b16c-4bb0954d6763_Enabled">
    <vt:lpwstr>true</vt:lpwstr>
  </property>
  <property fmtid="{D5CDD505-2E9C-101B-9397-08002B2CF9AE}" pid="3" name="MSIP_Label_6da50fe2-ad8e-4b2e-b16c-4bb0954d6763_SetDate">
    <vt:lpwstr>2023-12-05T20:16:27Z</vt:lpwstr>
  </property>
  <property fmtid="{D5CDD505-2E9C-101B-9397-08002B2CF9AE}" pid="4" name="MSIP_Label_6da50fe2-ad8e-4b2e-b16c-4bb0954d6763_Method">
    <vt:lpwstr>Standard</vt:lpwstr>
  </property>
  <property fmtid="{D5CDD505-2E9C-101B-9397-08002B2CF9AE}" pid="5" name="MSIP_Label_6da50fe2-ad8e-4b2e-b16c-4bb0954d6763_Name">
    <vt:lpwstr>Internal</vt:lpwstr>
  </property>
  <property fmtid="{D5CDD505-2E9C-101B-9397-08002B2CF9AE}" pid="6" name="MSIP_Label_6da50fe2-ad8e-4b2e-b16c-4bb0954d6763_SiteId">
    <vt:lpwstr>30ae0a8f-3cdf-44fd-af34-278bf639b85d</vt:lpwstr>
  </property>
  <property fmtid="{D5CDD505-2E9C-101B-9397-08002B2CF9AE}" pid="7" name="MSIP_Label_6da50fe2-ad8e-4b2e-b16c-4bb0954d6763_ActionId">
    <vt:lpwstr>185a73ba-035a-43e0-aafd-a9be5512de36</vt:lpwstr>
  </property>
  <property fmtid="{D5CDD505-2E9C-101B-9397-08002B2CF9AE}" pid="8" name="MSIP_Label_6da50fe2-ad8e-4b2e-b16c-4bb0954d6763_ContentBits">
    <vt:lpwstr>2</vt:lpwstr>
  </property>
  <property fmtid="{D5CDD505-2E9C-101B-9397-08002B2CF9AE}" pid="9" name="ClassificationContentMarkingFooterLocations">
    <vt:lpwstr>SketchyVTI:8</vt:lpwstr>
  </property>
  <property fmtid="{D5CDD505-2E9C-101B-9397-08002B2CF9AE}" pid="10" name="ClassificationContentMarkingFooterText">
    <vt:lpwstr>Loyola University Maryland Internal Use Only</vt:lpwstr>
  </property>
</Properties>
</file>